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511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00528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511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877962" y="6362090"/>
            <a:ext cx="977265" cy="707390"/>
          </a:xfrm>
          <a:custGeom>
            <a:avLst/>
            <a:gdLst/>
            <a:ahLst/>
            <a:cxnLst/>
            <a:rect l="l" t="t" r="r" b="b"/>
            <a:pathLst>
              <a:path w="977265" h="707390">
                <a:moveTo>
                  <a:pt x="319328" y="551688"/>
                </a:moveTo>
                <a:lnTo>
                  <a:pt x="316293" y="547776"/>
                </a:lnTo>
                <a:lnTo>
                  <a:pt x="310883" y="539419"/>
                </a:lnTo>
                <a:lnTo>
                  <a:pt x="172669" y="614870"/>
                </a:lnTo>
                <a:lnTo>
                  <a:pt x="84480" y="662330"/>
                </a:lnTo>
                <a:lnTo>
                  <a:pt x="0" y="707224"/>
                </a:lnTo>
                <a:lnTo>
                  <a:pt x="51587" y="683704"/>
                </a:lnTo>
                <a:lnTo>
                  <a:pt x="100672" y="660844"/>
                </a:lnTo>
                <a:lnTo>
                  <a:pt x="147561" y="638530"/>
                </a:lnTo>
                <a:lnTo>
                  <a:pt x="192570" y="616610"/>
                </a:lnTo>
                <a:lnTo>
                  <a:pt x="235991" y="594918"/>
                </a:lnTo>
                <a:lnTo>
                  <a:pt x="278130" y="573328"/>
                </a:lnTo>
                <a:lnTo>
                  <a:pt x="319328" y="551688"/>
                </a:lnTo>
                <a:close/>
              </a:path>
              <a:path w="977265" h="707390">
                <a:moveTo>
                  <a:pt x="976972" y="55435"/>
                </a:moveTo>
                <a:lnTo>
                  <a:pt x="970876" y="27978"/>
                </a:lnTo>
                <a:lnTo>
                  <a:pt x="956475" y="0"/>
                </a:lnTo>
                <a:lnTo>
                  <a:pt x="960170" y="25184"/>
                </a:lnTo>
                <a:lnTo>
                  <a:pt x="954443" y="52933"/>
                </a:lnTo>
                <a:lnTo>
                  <a:pt x="917321" y="115176"/>
                </a:lnTo>
                <a:lnTo>
                  <a:pt x="887222" y="149161"/>
                </a:lnTo>
                <a:lnTo>
                  <a:pt x="850315" y="184734"/>
                </a:lnTo>
                <a:lnTo>
                  <a:pt x="807237" y="221627"/>
                </a:lnTo>
                <a:lnTo>
                  <a:pt x="758659" y="259613"/>
                </a:lnTo>
                <a:lnTo>
                  <a:pt x="705205" y="298424"/>
                </a:lnTo>
                <a:lnTo>
                  <a:pt x="647560" y="337820"/>
                </a:lnTo>
                <a:lnTo>
                  <a:pt x="649287" y="344690"/>
                </a:lnTo>
                <a:lnTo>
                  <a:pt x="650748" y="351726"/>
                </a:lnTo>
                <a:lnTo>
                  <a:pt x="651687" y="359092"/>
                </a:lnTo>
                <a:lnTo>
                  <a:pt x="712063" y="321703"/>
                </a:lnTo>
                <a:lnTo>
                  <a:pt x="765937" y="287286"/>
                </a:lnTo>
                <a:lnTo>
                  <a:pt x="814476" y="254685"/>
                </a:lnTo>
                <a:lnTo>
                  <a:pt x="857351" y="223647"/>
                </a:lnTo>
                <a:lnTo>
                  <a:pt x="894219" y="193890"/>
                </a:lnTo>
                <a:lnTo>
                  <a:pt x="924750" y="165176"/>
                </a:lnTo>
                <a:lnTo>
                  <a:pt x="965517" y="109791"/>
                </a:lnTo>
                <a:lnTo>
                  <a:pt x="975067" y="82613"/>
                </a:lnTo>
                <a:lnTo>
                  <a:pt x="976972" y="55435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23886" y="6262560"/>
            <a:ext cx="1614268" cy="832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599110" y="6605868"/>
            <a:ext cx="2392756" cy="343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511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615746"/>
            <a:ext cx="916940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B511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08035" y="1213738"/>
            <a:ext cx="6242329" cy="3602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00528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4500" y="7369556"/>
            <a:ext cx="950594" cy="130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508782" y="7369556"/>
            <a:ext cx="130809" cy="130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0052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BrandIdentityStandards@capitalone.com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5751" y="1265136"/>
            <a:ext cx="8016240" cy="34874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7490"/>
              </a:lnSpc>
              <a:spcBef>
                <a:spcPts val="130"/>
              </a:spcBef>
            </a:pPr>
            <a:r>
              <a:rPr dirty="0" sz="15050" spc="-3915">
                <a:solidFill>
                  <a:srgbClr val="FFE511"/>
                </a:solidFill>
              </a:rPr>
              <a:t>ONE</a:t>
            </a:r>
            <a:r>
              <a:rPr dirty="0" sz="15050" spc="-3695">
                <a:solidFill>
                  <a:srgbClr val="FFE511"/>
                </a:solidFill>
              </a:rPr>
              <a:t> </a:t>
            </a:r>
            <a:r>
              <a:rPr dirty="0" sz="15050" spc="-3850">
                <a:solidFill>
                  <a:srgbClr val="FFE511"/>
                </a:solidFill>
              </a:rPr>
              <a:t>VOICE</a:t>
            </a:r>
            <a:endParaRPr sz="15050"/>
          </a:p>
          <a:p>
            <a:pPr marL="59055" marR="581025">
              <a:lnSpc>
                <a:spcPct val="78800"/>
              </a:lnSpc>
              <a:spcBef>
                <a:spcPts val="650"/>
              </a:spcBef>
            </a:pPr>
            <a:r>
              <a:rPr dirty="0" sz="4800" spc="-1125">
                <a:solidFill>
                  <a:srgbClr val="FFFFFF"/>
                </a:solidFill>
              </a:rPr>
              <a:t>STANDARDS </a:t>
            </a:r>
            <a:r>
              <a:rPr dirty="0" sz="4800" spc="-1215">
                <a:solidFill>
                  <a:srgbClr val="FFFFFF"/>
                </a:solidFill>
              </a:rPr>
              <a:t>FOR </a:t>
            </a:r>
            <a:r>
              <a:rPr dirty="0" sz="4800" spc="-1155">
                <a:solidFill>
                  <a:srgbClr val="FFFFFF"/>
                </a:solidFill>
              </a:rPr>
              <a:t>MAKING </a:t>
            </a:r>
            <a:r>
              <a:rPr dirty="0" sz="4800" spc="-1245">
                <a:solidFill>
                  <a:srgbClr val="FFFFFF"/>
                </a:solidFill>
              </a:rPr>
              <a:t>OUR  </a:t>
            </a:r>
            <a:r>
              <a:rPr dirty="0" sz="4800" spc="-1165">
                <a:solidFill>
                  <a:srgbClr val="FFFFFF"/>
                </a:solidFill>
              </a:rPr>
              <a:t>BRAND </a:t>
            </a:r>
            <a:r>
              <a:rPr dirty="0" sz="4800" spc="-1055">
                <a:solidFill>
                  <a:srgbClr val="FFFFFF"/>
                </a:solidFill>
              </a:rPr>
              <a:t>PITCH</a:t>
            </a:r>
            <a:r>
              <a:rPr dirty="0" sz="4800" spc="-545">
                <a:solidFill>
                  <a:srgbClr val="FFFFFF"/>
                </a:solidFill>
              </a:rPr>
              <a:t> </a:t>
            </a:r>
            <a:r>
              <a:rPr dirty="0" sz="4800" spc="-980">
                <a:solidFill>
                  <a:srgbClr val="FFFFFF"/>
                </a:solidFill>
              </a:rPr>
              <a:t>PERFECT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400800" y="374904"/>
            <a:ext cx="3285490" cy="6934200"/>
          </a:xfrm>
          <a:prstGeom prst="rect">
            <a:avLst/>
          </a:prstGeom>
          <a:solidFill>
            <a:srgbClr val="B5111A"/>
          </a:solidFill>
        </p:spPr>
        <p:txBody>
          <a:bodyPr wrap="square" lIns="0" tIns="513715" rIns="0" bIns="0" rtlCol="0" vert="horz">
            <a:spAutoFit/>
          </a:bodyPr>
          <a:lstStyle/>
          <a:p>
            <a:pPr marL="381000" marR="717550">
              <a:lnSpc>
                <a:spcPct val="79800"/>
              </a:lnSpc>
              <a:spcBef>
                <a:spcPts val="4045"/>
              </a:spcBef>
            </a:pPr>
            <a:r>
              <a:rPr dirty="0" sz="4000" spc="-865" b="1">
                <a:solidFill>
                  <a:srgbClr val="FFFFFF"/>
                </a:solidFill>
                <a:latin typeface="Verdana"/>
                <a:cs typeface="Verdana"/>
              </a:rPr>
              <a:t>TABLE </a:t>
            </a:r>
            <a:r>
              <a:rPr dirty="0" sz="4000" spc="-1040" b="1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dirty="0" sz="4000" spc="-74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000" spc="-12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000" spc="-969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-77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000" spc="-844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969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-7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000" spc="-62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000">
              <a:latin typeface="Verdana"/>
              <a:cs typeface="Verdana"/>
            </a:endParaRPr>
          </a:p>
          <a:p>
            <a:pPr marL="381000" marR="1222375">
              <a:lnSpc>
                <a:spcPct val="189800"/>
              </a:lnSpc>
              <a:spcBef>
                <a:spcPts val="550"/>
              </a:spcBef>
            </a:pPr>
            <a:r>
              <a:rPr dirty="0" sz="1800" spc="-204">
                <a:solidFill>
                  <a:srgbClr val="FFFFFF"/>
                </a:solidFill>
                <a:latin typeface="Trebuchet MS"/>
                <a:cs typeface="Trebuchet MS"/>
              </a:rPr>
              <a:t>BRAND </a:t>
            </a:r>
            <a:r>
              <a:rPr dirty="0" sz="1800" spc="-220">
                <a:solidFill>
                  <a:srgbClr val="FFFFFF"/>
                </a:solidFill>
                <a:latin typeface="Trebuchet MS"/>
                <a:cs typeface="Trebuchet MS"/>
              </a:rPr>
              <a:t>PERSONALITY  </a:t>
            </a:r>
            <a:r>
              <a:rPr dirty="0" sz="1800" spc="-204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dirty="0" sz="18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35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</a:pP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r>
              <a:rPr dirty="0" sz="18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0">
                <a:solidFill>
                  <a:srgbClr val="FFFFFF"/>
                </a:solidFill>
                <a:latin typeface="Trebuchet MS"/>
                <a:cs typeface="Trebuchet MS"/>
              </a:rPr>
              <a:t>QUALITIES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33" y="941323"/>
            <a:ext cx="4648200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000" spc="-60">
                <a:solidFill>
                  <a:srgbClr val="231F20"/>
                </a:solidFill>
                <a:latin typeface="Trebuchet MS"/>
                <a:cs typeface="Trebuchet MS"/>
              </a:rPr>
              <a:t>We’re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ultimate voice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of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Capital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One. It’s 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up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each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of </a:t>
            </a:r>
            <a:r>
              <a:rPr dirty="0" sz="1000" spc="20">
                <a:solidFill>
                  <a:srgbClr val="231F20"/>
                </a:solidFill>
                <a:latin typeface="Trebuchet MS"/>
                <a:cs typeface="Trebuchet MS"/>
              </a:rPr>
              <a:t>us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make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sure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it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carries 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through all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of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our</a:t>
            </a:r>
            <a:r>
              <a:rPr dirty="0" sz="1000" spc="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communications.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133" y="1550923"/>
            <a:ext cx="4827905" cy="83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000" spc="25">
                <a:solidFill>
                  <a:srgbClr val="231F20"/>
                </a:solidFill>
                <a:latin typeface="Trebuchet MS"/>
                <a:cs typeface="Trebuchet MS"/>
              </a:rPr>
              <a:t>By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taking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our voice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guidelines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heart,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you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should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be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able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intuitively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understand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how 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our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brand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expresses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itself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in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almost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any </a:t>
            </a: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situation—from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meet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greets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apologies 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tweets. </a:t>
            </a:r>
            <a:r>
              <a:rPr dirty="0" sz="1000" spc="20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good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rule of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thumb: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read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it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aloud.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If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it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doesn’t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sound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like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something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real 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person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would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say, it’s time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rephrase.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133" y="2572003"/>
            <a:ext cx="3488690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1200" spc="-250" b="1">
                <a:solidFill>
                  <a:srgbClr val="B5111A"/>
                </a:solidFill>
                <a:latin typeface="Verdana"/>
                <a:cs typeface="Verdana"/>
              </a:rPr>
              <a:t>If </a:t>
            </a:r>
            <a:r>
              <a:rPr dirty="0" sz="1200" spc="-245" b="1">
                <a:solidFill>
                  <a:srgbClr val="B5111A"/>
                </a:solidFill>
                <a:latin typeface="Verdana"/>
                <a:cs typeface="Verdana"/>
              </a:rPr>
              <a:t>you </a:t>
            </a:r>
            <a:r>
              <a:rPr dirty="0" sz="1200" spc="-229" b="1">
                <a:solidFill>
                  <a:srgbClr val="B5111A"/>
                </a:solidFill>
                <a:latin typeface="Verdana"/>
                <a:cs typeface="Verdana"/>
              </a:rPr>
              <a:t>have </a:t>
            </a:r>
            <a:r>
              <a:rPr dirty="0" sz="1200" spc="-235" b="1">
                <a:solidFill>
                  <a:srgbClr val="B5111A"/>
                </a:solidFill>
                <a:latin typeface="Verdana"/>
                <a:cs typeface="Verdana"/>
              </a:rPr>
              <a:t>any </a:t>
            </a:r>
            <a:r>
              <a:rPr dirty="0" sz="1200" spc="-204" b="1">
                <a:solidFill>
                  <a:srgbClr val="B5111A"/>
                </a:solidFill>
                <a:latin typeface="Verdana"/>
                <a:cs typeface="Verdana"/>
              </a:rPr>
              <a:t>questions </a:t>
            </a:r>
            <a:r>
              <a:rPr dirty="0" sz="1200" spc="-215" b="1">
                <a:solidFill>
                  <a:srgbClr val="B5111A"/>
                </a:solidFill>
                <a:latin typeface="Verdana"/>
                <a:cs typeface="Verdana"/>
              </a:rPr>
              <a:t>or </a:t>
            </a:r>
            <a:r>
              <a:rPr dirty="0" sz="1200" spc="-235" b="1">
                <a:solidFill>
                  <a:srgbClr val="B5111A"/>
                </a:solidFill>
                <a:latin typeface="Verdana"/>
                <a:cs typeface="Verdana"/>
              </a:rPr>
              <a:t>comments, </a:t>
            </a:r>
            <a:r>
              <a:rPr dirty="0" sz="1200" spc="-195" b="1">
                <a:solidFill>
                  <a:srgbClr val="B5111A"/>
                </a:solidFill>
                <a:latin typeface="Verdana"/>
                <a:cs typeface="Verdana"/>
              </a:rPr>
              <a:t>reach </a:t>
            </a:r>
            <a:r>
              <a:rPr dirty="0" sz="1200" spc="-235" b="1">
                <a:solidFill>
                  <a:srgbClr val="B5111A"/>
                </a:solidFill>
                <a:latin typeface="Verdana"/>
                <a:cs typeface="Verdana"/>
              </a:rPr>
              <a:t>out </a:t>
            </a:r>
            <a:r>
              <a:rPr dirty="0" sz="1200" spc="-220" b="1">
                <a:solidFill>
                  <a:srgbClr val="B5111A"/>
                </a:solidFill>
                <a:latin typeface="Verdana"/>
                <a:cs typeface="Verdana"/>
              </a:rPr>
              <a:t>to us  </a:t>
            </a:r>
            <a:r>
              <a:rPr dirty="0" sz="1200" spc="-210" b="1">
                <a:solidFill>
                  <a:srgbClr val="B5111A"/>
                </a:solidFill>
                <a:latin typeface="Verdana"/>
                <a:cs typeface="Verdana"/>
              </a:rPr>
              <a:t>at</a:t>
            </a:r>
            <a:r>
              <a:rPr dirty="0" sz="1200" spc="-85" b="1">
                <a:solidFill>
                  <a:srgbClr val="B5111A"/>
                </a:solidFill>
                <a:latin typeface="Verdana"/>
                <a:cs typeface="Verdana"/>
              </a:rPr>
              <a:t> </a:t>
            </a:r>
            <a:r>
              <a:rPr dirty="0" sz="1200" spc="-204" b="1">
                <a:solidFill>
                  <a:srgbClr val="B5111A"/>
                </a:solidFill>
                <a:latin typeface="Verdana"/>
                <a:cs typeface="Verdana"/>
                <a:hlinkClick r:id="rId2"/>
              </a:rPr>
              <a:t>BrandIdentityStandards@capitalone.com.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" y="1220876"/>
            <a:ext cx="2704337" cy="6119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500" y="609396"/>
            <a:ext cx="24872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9" b="1">
                <a:solidFill>
                  <a:srgbClr val="B5111A"/>
                </a:solidFill>
                <a:latin typeface="Verdana"/>
                <a:cs typeface="Verdana"/>
              </a:rPr>
              <a:t>BRAND</a:t>
            </a:r>
            <a:r>
              <a:rPr dirty="0" sz="2200" spc="-434" b="1">
                <a:solidFill>
                  <a:srgbClr val="B5111A"/>
                </a:solidFill>
                <a:latin typeface="Verdana"/>
                <a:cs typeface="Verdana"/>
              </a:rPr>
              <a:t> </a:t>
            </a:r>
            <a:r>
              <a:rPr dirty="0" sz="2200" spc="-465" b="1">
                <a:solidFill>
                  <a:srgbClr val="B5111A"/>
                </a:solidFill>
                <a:latin typeface="Verdana"/>
                <a:cs typeface="Verdana"/>
              </a:rPr>
              <a:t>PERSONALITY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1900" y="3759479"/>
            <a:ext cx="2884170" cy="1068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299"/>
              </a:lnSpc>
              <a:spcBef>
                <a:spcPts val="95"/>
              </a:spcBef>
            </a:pPr>
            <a:r>
              <a:rPr dirty="0" sz="2250" spc="-530" b="1">
                <a:solidFill>
                  <a:srgbClr val="B5111A"/>
                </a:solidFill>
                <a:latin typeface="Verdana"/>
                <a:cs typeface="Verdana"/>
              </a:rPr>
              <a:t>In </a:t>
            </a:r>
            <a:r>
              <a:rPr dirty="0" sz="2250" spc="-330" b="1">
                <a:solidFill>
                  <a:srgbClr val="B5111A"/>
                </a:solidFill>
                <a:latin typeface="Verdana"/>
                <a:cs typeface="Verdana"/>
              </a:rPr>
              <a:t>this </a:t>
            </a:r>
            <a:r>
              <a:rPr dirty="0" sz="2250" spc="-380" b="1">
                <a:solidFill>
                  <a:srgbClr val="B5111A"/>
                </a:solidFill>
                <a:latin typeface="Verdana"/>
                <a:cs typeface="Verdana"/>
              </a:rPr>
              <a:t>mindset, </a:t>
            </a:r>
            <a:r>
              <a:rPr dirty="0" sz="2250" spc="-285" b="1">
                <a:solidFill>
                  <a:srgbClr val="B5111A"/>
                </a:solidFill>
                <a:latin typeface="Verdana"/>
                <a:cs typeface="Verdana"/>
              </a:rPr>
              <a:t>it’s </a:t>
            </a:r>
            <a:r>
              <a:rPr dirty="0" sz="2250" spc="-405" b="1">
                <a:solidFill>
                  <a:srgbClr val="B5111A"/>
                </a:solidFill>
                <a:latin typeface="Verdana"/>
                <a:cs typeface="Verdana"/>
              </a:rPr>
              <a:t>time  </a:t>
            </a:r>
            <a:r>
              <a:rPr dirty="0" sz="2250" spc="-400" b="1">
                <a:solidFill>
                  <a:srgbClr val="B5111A"/>
                </a:solidFill>
                <a:latin typeface="Verdana"/>
                <a:cs typeface="Verdana"/>
              </a:rPr>
              <a:t>to </a:t>
            </a:r>
            <a:r>
              <a:rPr dirty="0" sz="2250" spc="-315" b="1">
                <a:solidFill>
                  <a:srgbClr val="B5111A"/>
                </a:solidFill>
                <a:latin typeface="Verdana"/>
                <a:cs typeface="Verdana"/>
              </a:rPr>
              <a:t>talk </a:t>
            </a:r>
            <a:r>
              <a:rPr dirty="0" sz="2250" spc="-405" b="1">
                <a:solidFill>
                  <a:srgbClr val="B5111A"/>
                </a:solidFill>
                <a:latin typeface="Verdana"/>
                <a:cs typeface="Verdana"/>
              </a:rPr>
              <a:t>the </a:t>
            </a:r>
            <a:r>
              <a:rPr dirty="0" sz="2250" spc="-315" b="1">
                <a:solidFill>
                  <a:srgbClr val="B5111A"/>
                </a:solidFill>
                <a:latin typeface="Verdana"/>
                <a:cs typeface="Verdana"/>
              </a:rPr>
              <a:t>talk </a:t>
            </a:r>
            <a:r>
              <a:rPr dirty="0" sz="2250" spc="-405" b="1">
                <a:solidFill>
                  <a:srgbClr val="B5111A"/>
                </a:solidFill>
                <a:latin typeface="Verdana"/>
                <a:cs typeface="Verdana"/>
              </a:rPr>
              <a:t>that </a:t>
            </a:r>
            <a:r>
              <a:rPr dirty="0" sz="2250" spc="-365" b="1">
                <a:solidFill>
                  <a:srgbClr val="B5111A"/>
                </a:solidFill>
                <a:latin typeface="Verdana"/>
                <a:cs typeface="Verdana"/>
              </a:rPr>
              <a:t>only  </a:t>
            </a:r>
            <a:r>
              <a:rPr dirty="0" sz="2250" spc="-315" b="1">
                <a:solidFill>
                  <a:srgbClr val="B5111A"/>
                </a:solidFill>
                <a:latin typeface="Verdana"/>
                <a:cs typeface="Verdana"/>
              </a:rPr>
              <a:t>Capital </a:t>
            </a:r>
            <a:r>
              <a:rPr dirty="0" sz="2250" spc="-490" b="1">
                <a:solidFill>
                  <a:srgbClr val="B5111A"/>
                </a:solidFill>
                <a:latin typeface="Verdana"/>
                <a:cs typeface="Verdana"/>
              </a:rPr>
              <a:t>One </a:t>
            </a:r>
            <a:r>
              <a:rPr dirty="0" sz="2250" spc="-340" b="1">
                <a:solidFill>
                  <a:srgbClr val="B5111A"/>
                </a:solidFill>
                <a:latin typeface="Verdana"/>
                <a:cs typeface="Verdana"/>
              </a:rPr>
              <a:t>can</a:t>
            </a:r>
            <a:r>
              <a:rPr dirty="0" sz="2250" spc="-385" b="1">
                <a:solidFill>
                  <a:srgbClr val="B5111A"/>
                </a:solidFill>
                <a:latin typeface="Verdana"/>
                <a:cs typeface="Verdana"/>
              </a:rPr>
              <a:t> </a:t>
            </a:r>
            <a:r>
              <a:rPr dirty="0" sz="2250" spc="-330" b="1">
                <a:solidFill>
                  <a:srgbClr val="B5111A"/>
                </a:solidFill>
                <a:latin typeface="Verdana"/>
                <a:cs typeface="Verdana"/>
              </a:rPr>
              <a:t>walk…</a:t>
            </a:r>
            <a:endParaRPr sz="22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644" y="1210246"/>
            <a:ext cx="5961380" cy="6202045"/>
            <a:chOff x="580644" y="1210246"/>
            <a:chExt cx="5961380" cy="6202045"/>
          </a:xfrm>
        </p:grpSpPr>
        <p:sp>
          <p:nvSpPr>
            <p:cNvPr id="6" name="object 6"/>
            <p:cNvSpPr/>
            <p:nvPr/>
          </p:nvSpPr>
          <p:spPr>
            <a:xfrm>
              <a:off x="580644" y="1210246"/>
              <a:ext cx="4712068" cy="30763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5942" y="1503197"/>
              <a:ext cx="4083329" cy="23694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93248" y="1215986"/>
              <a:ext cx="2848432" cy="4806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77271" y="1541538"/>
              <a:ext cx="2321077" cy="4102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43620" y="4442338"/>
              <a:ext cx="4698060" cy="2903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30666" y="4836680"/>
              <a:ext cx="4152620" cy="2197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644" y="2577388"/>
              <a:ext cx="2935845" cy="48342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60755" y="2941716"/>
              <a:ext cx="2237105" cy="4123054"/>
            </a:xfrm>
            <a:custGeom>
              <a:avLst/>
              <a:gdLst/>
              <a:ahLst/>
              <a:cxnLst/>
              <a:rect l="l" t="t" r="r" b="b"/>
              <a:pathLst>
                <a:path w="2237105" h="4123054">
                  <a:moveTo>
                    <a:pt x="2237079" y="0"/>
                  </a:moveTo>
                  <a:lnTo>
                    <a:pt x="1473568" y="91554"/>
                  </a:lnTo>
                  <a:lnTo>
                    <a:pt x="1670685" y="203720"/>
                  </a:lnTo>
                  <a:lnTo>
                    <a:pt x="1626580" y="227765"/>
                  </a:lnTo>
                  <a:lnTo>
                    <a:pt x="1583341" y="253413"/>
                  </a:lnTo>
                  <a:lnTo>
                    <a:pt x="1540994" y="280636"/>
                  </a:lnTo>
                  <a:lnTo>
                    <a:pt x="1499566" y="309408"/>
                  </a:lnTo>
                  <a:lnTo>
                    <a:pt x="1459087" y="339701"/>
                  </a:lnTo>
                  <a:lnTo>
                    <a:pt x="1419582" y="371488"/>
                  </a:lnTo>
                  <a:lnTo>
                    <a:pt x="1381080" y="404742"/>
                  </a:lnTo>
                  <a:lnTo>
                    <a:pt x="1343608" y="439437"/>
                  </a:lnTo>
                  <a:lnTo>
                    <a:pt x="1307193" y="475544"/>
                  </a:lnTo>
                  <a:lnTo>
                    <a:pt x="1271864" y="513036"/>
                  </a:lnTo>
                  <a:lnTo>
                    <a:pt x="1237647" y="551887"/>
                  </a:lnTo>
                  <a:lnTo>
                    <a:pt x="1204570" y="592070"/>
                  </a:lnTo>
                  <a:lnTo>
                    <a:pt x="1172660" y="633556"/>
                  </a:lnTo>
                  <a:lnTo>
                    <a:pt x="1141946" y="676319"/>
                  </a:lnTo>
                  <a:lnTo>
                    <a:pt x="1112455" y="720332"/>
                  </a:lnTo>
                  <a:lnTo>
                    <a:pt x="1084213" y="765568"/>
                  </a:lnTo>
                  <a:lnTo>
                    <a:pt x="1057249" y="811999"/>
                  </a:lnTo>
                  <a:lnTo>
                    <a:pt x="1032976" y="856932"/>
                  </a:lnTo>
                  <a:lnTo>
                    <a:pt x="1010067" y="902548"/>
                  </a:lnTo>
                  <a:lnTo>
                    <a:pt x="988533" y="948814"/>
                  </a:lnTo>
                  <a:lnTo>
                    <a:pt x="968380" y="995696"/>
                  </a:lnTo>
                  <a:lnTo>
                    <a:pt x="949618" y="1043160"/>
                  </a:lnTo>
                  <a:lnTo>
                    <a:pt x="932256" y="1091171"/>
                  </a:lnTo>
                  <a:lnTo>
                    <a:pt x="916301" y="1139696"/>
                  </a:lnTo>
                  <a:lnTo>
                    <a:pt x="901762" y="1188700"/>
                  </a:lnTo>
                  <a:lnTo>
                    <a:pt x="888647" y="1238149"/>
                  </a:lnTo>
                  <a:lnTo>
                    <a:pt x="876966" y="1288010"/>
                  </a:lnTo>
                  <a:lnTo>
                    <a:pt x="866725" y="1338248"/>
                  </a:lnTo>
                  <a:lnTo>
                    <a:pt x="857935" y="1388829"/>
                  </a:lnTo>
                  <a:lnTo>
                    <a:pt x="850604" y="1439718"/>
                  </a:lnTo>
                  <a:lnTo>
                    <a:pt x="844739" y="1490883"/>
                  </a:lnTo>
                  <a:lnTo>
                    <a:pt x="840349" y="1542288"/>
                  </a:lnTo>
                  <a:lnTo>
                    <a:pt x="837443" y="1593901"/>
                  </a:lnTo>
                  <a:lnTo>
                    <a:pt x="836030" y="1645685"/>
                  </a:lnTo>
                  <a:lnTo>
                    <a:pt x="836117" y="1697608"/>
                  </a:lnTo>
                  <a:lnTo>
                    <a:pt x="837595" y="1747596"/>
                  </a:lnTo>
                  <a:lnTo>
                    <a:pt x="840360" y="1797685"/>
                  </a:lnTo>
                  <a:lnTo>
                    <a:pt x="844405" y="1847796"/>
                  </a:lnTo>
                  <a:lnTo>
                    <a:pt x="849721" y="1897849"/>
                  </a:lnTo>
                  <a:lnTo>
                    <a:pt x="856299" y="1947766"/>
                  </a:lnTo>
                  <a:lnTo>
                    <a:pt x="864133" y="1997468"/>
                  </a:lnTo>
                  <a:lnTo>
                    <a:pt x="865540" y="2026059"/>
                  </a:lnTo>
                  <a:lnTo>
                    <a:pt x="859296" y="2042137"/>
                  </a:lnTo>
                  <a:lnTo>
                    <a:pt x="848443" y="2049771"/>
                  </a:lnTo>
                  <a:lnTo>
                    <a:pt x="836028" y="2053031"/>
                  </a:lnTo>
                  <a:lnTo>
                    <a:pt x="785460" y="2064661"/>
                  </a:lnTo>
                  <a:lnTo>
                    <a:pt x="736585" y="2078485"/>
                  </a:lnTo>
                  <a:lnTo>
                    <a:pt x="688523" y="2094669"/>
                  </a:lnTo>
                  <a:lnTo>
                    <a:pt x="641360" y="2113160"/>
                  </a:lnTo>
                  <a:lnTo>
                    <a:pt x="595180" y="2133906"/>
                  </a:lnTo>
                  <a:lnTo>
                    <a:pt x="550071" y="2156856"/>
                  </a:lnTo>
                  <a:lnTo>
                    <a:pt x="506117" y="2181958"/>
                  </a:lnTo>
                  <a:lnTo>
                    <a:pt x="463403" y="2209161"/>
                  </a:lnTo>
                  <a:lnTo>
                    <a:pt x="422015" y="2238412"/>
                  </a:lnTo>
                  <a:lnTo>
                    <a:pt x="382039" y="2269661"/>
                  </a:lnTo>
                  <a:lnTo>
                    <a:pt x="343560" y="2302856"/>
                  </a:lnTo>
                  <a:lnTo>
                    <a:pt x="306663" y="2337944"/>
                  </a:lnTo>
                  <a:lnTo>
                    <a:pt x="271435" y="2374875"/>
                  </a:lnTo>
                  <a:lnTo>
                    <a:pt x="237959" y="2413596"/>
                  </a:lnTo>
                  <a:lnTo>
                    <a:pt x="206137" y="2454311"/>
                  </a:lnTo>
                  <a:lnTo>
                    <a:pt x="176460" y="2496437"/>
                  </a:lnTo>
                  <a:lnTo>
                    <a:pt x="148961" y="2539879"/>
                  </a:lnTo>
                  <a:lnTo>
                    <a:pt x="123675" y="2584541"/>
                  </a:lnTo>
                  <a:lnTo>
                    <a:pt x="100636" y="2630330"/>
                  </a:lnTo>
                  <a:lnTo>
                    <a:pt x="79878" y="2677150"/>
                  </a:lnTo>
                  <a:lnTo>
                    <a:pt x="61434" y="2724907"/>
                  </a:lnTo>
                  <a:lnTo>
                    <a:pt x="45339" y="2773505"/>
                  </a:lnTo>
                  <a:lnTo>
                    <a:pt x="31627" y="2822849"/>
                  </a:lnTo>
                  <a:lnTo>
                    <a:pt x="20332" y="2872846"/>
                  </a:lnTo>
                  <a:lnTo>
                    <a:pt x="11488" y="2923399"/>
                  </a:lnTo>
                  <a:lnTo>
                    <a:pt x="5128" y="2974414"/>
                  </a:lnTo>
                  <a:lnTo>
                    <a:pt x="1287" y="3025796"/>
                  </a:lnTo>
                  <a:lnTo>
                    <a:pt x="0" y="3077451"/>
                  </a:lnTo>
                  <a:lnTo>
                    <a:pt x="1125" y="3126557"/>
                  </a:lnTo>
                  <a:lnTo>
                    <a:pt x="4484" y="3175255"/>
                  </a:lnTo>
                  <a:lnTo>
                    <a:pt x="10053" y="3223487"/>
                  </a:lnTo>
                  <a:lnTo>
                    <a:pt x="17807" y="3271193"/>
                  </a:lnTo>
                  <a:lnTo>
                    <a:pt x="27722" y="3318314"/>
                  </a:lnTo>
                  <a:lnTo>
                    <a:pt x="39773" y="3364792"/>
                  </a:lnTo>
                  <a:lnTo>
                    <a:pt x="53936" y="3410568"/>
                  </a:lnTo>
                  <a:lnTo>
                    <a:pt x="70186" y="3455583"/>
                  </a:lnTo>
                  <a:lnTo>
                    <a:pt x="88498" y="3499778"/>
                  </a:lnTo>
                  <a:lnTo>
                    <a:pt x="108849" y="3543093"/>
                  </a:lnTo>
                  <a:lnTo>
                    <a:pt x="131214" y="3585471"/>
                  </a:lnTo>
                  <a:lnTo>
                    <a:pt x="155568" y="3626852"/>
                  </a:lnTo>
                  <a:lnTo>
                    <a:pt x="181888" y="3667177"/>
                  </a:lnTo>
                  <a:lnTo>
                    <a:pt x="210147" y="3706388"/>
                  </a:lnTo>
                  <a:lnTo>
                    <a:pt x="240323" y="3744425"/>
                  </a:lnTo>
                  <a:lnTo>
                    <a:pt x="272390" y="3781230"/>
                  </a:lnTo>
                  <a:lnTo>
                    <a:pt x="306323" y="3816743"/>
                  </a:lnTo>
                  <a:lnTo>
                    <a:pt x="341851" y="3850666"/>
                  </a:lnTo>
                  <a:lnTo>
                    <a:pt x="378670" y="3882722"/>
                  </a:lnTo>
                  <a:lnTo>
                    <a:pt x="416723" y="3912887"/>
                  </a:lnTo>
                  <a:lnTo>
                    <a:pt x="455950" y="3941137"/>
                  </a:lnTo>
                  <a:lnTo>
                    <a:pt x="496292" y="3967446"/>
                  </a:lnTo>
                  <a:lnTo>
                    <a:pt x="537690" y="3991792"/>
                  </a:lnTo>
                  <a:lnTo>
                    <a:pt x="580085" y="4014148"/>
                  </a:lnTo>
                  <a:lnTo>
                    <a:pt x="623418" y="4034491"/>
                  </a:lnTo>
                  <a:lnTo>
                    <a:pt x="667630" y="4052797"/>
                  </a:lnTo>
                  <a:lnTo>
                    <a:pt x="712662" y="4069040"/>
                  </a:lnTo>
                  <a:lnTo>
                    <a:pt x="758455" y="4083197"/>
                  </a:lnTo>
                  <a:lnTo>
                    <a:pt x="804950" y="4095243"/>
                  </a:lnTo>
                  <a:lnTo>
                    <a:pt x="852087" y="4105153"/>
                  </a:lnTo>
                  <a:lnTo>
                    <a:pt x="899808" y="4112904"/>
                  </a:lnTo>
                  <a:lnTo>
                    <a:pt x="948054" y="4118470"/>
                  </a:lnTo>
                  <a:lnTo>
                    <a:pt x="996765" y="4121828"/>
                  </a:lnTo>
                  <a:lnTo>
                    <a:pt x="1045883" y="4122953"/>
                  </a:lnTo>
                  <a:lnTo>
                    <a:pt x="1096011" y="4121752"/>
                  </a:lnTo>
                  <a:lnTo>
                    <a:pt x="1145837" y="4118170"/>
                  </a:lnTo>
                  <a:lnTo>
                    <a:pt x="1195279" y="4112235"/>
                  </a:lnTo>
                  <a:lnTo>
                    <a:pt x="1244260" y="4103979"/>
                  </a:lnTo>
                  <a:lnTo>
                    <a:pt x="1292698" y="4093429"/>
                  </a:lnTo>
                  <a:lnTo>
                    <a:pt x="1340515" y="4080617"/>
                  </a:lnTo>
                  <a:lnTo>
                    <a:pt x="1387632" y="4065571"/>
                  </a:lnTo>
                  <a:lnTo>
                    <a:pt x="1433969" y="4048321"/>
                  </a:lnTo>
                  <a:lnTo>
                    <a:pt x="1479445" y="4028897"/>
                  </a:lnTo>
                  <a:lnTo>
                    <a:pt x="1523983" y="4007328"/>
                  </a:lnTo>
                  <a:lnTo>
                    <a:pt x="1567502" y="3983645"/>
                  </a:lnTo>
                  <a:lnTo>
                    <a:pt x="1609923" y="3957876"/>
                  </a:lnTo>
                  <a:lnTo>
                    <a:pt x="1651167" y="3930052"/>
                  </a:lnTo>
                  <a:lnTo>
                    <a:pt x="1691153" y="3900202"/>
                  </a:lnTo>
                  <a:lnTo>
                    <a:pt x="1729803" y="3868356"/>
                  </a:lnTo>
                  <a:lnTo>
                    <a:pt x="1766562" y="3835011"/>
                  </a:lnTo>
                  <a:lnTo>
                    <a:pt x="1801576" y="3800095"/>
                  </a:lnTo>
                  <a:lnTo>
                    <a:pt x="1834805" y="3763682"/>
                  </a:lnTo>
                  <a:lnTo>
                    <a:pt x="1866208" y="3725846"/>
                  </a:lnTo>
                  <a:lnTo>
                    <a:pt x="1895744" y="3686659"/>
                  </a:lnTo>
                  <a:lnTo>
                    <a:pt x="1923374" y="3646196"/>
                  </a:lnTo>
                  <a:lnTo>
                    <a:pt x="1949055" y="3604530"/>
                  </a:lnTo>
                  <a:lnTo>
                    <a:pt x="1972748" y="3561736"/>
                  </a:lnTo>
                  <a:lnTo>
                    <a:pt x="1994411" y="3517886"/>
                  </a:lnTo>
                  <a:lnTo>
                    <a:pt x="2014005" y="3473054"/>
                  </a:lnTo>
                  <a:lnTo>
                    <a:pt x="2031487" y="3427314"/>
                  </a:lnTo>
                  <a:lnTo>
                    <a:pt x="2046819" y="3380740"/>
                  </a:lnTo>
                  <a:lnTo>
                    <a:pt x="2059958" y="3333405"/>
                  </a:lnTo>
                  <a:lnTo>
                    <a:pt x="2070864" y="3285383"/>
                  </a:lnTo>
                  <a:lnTo>
                    <a:pt x="2079498" y="3236747"/>
                  </a:lnTo>
                  <a:lnTo>
                    <a:pt x="2083130" y="3210852"/>
                  </a:lnTo>
                  <a:lnTo>
                    <a:pt x="2079891" y="3197044"/>
                  </a:lnTo>
                  <a:lnTo>
                    <a:pt x="2066469" y="3184858"/>
                  </a:lnTo>
                  <a:lnTo>
                    <a:pt x="2045648" y="3173486"/>
                  </a:lnTo>
                  <a:lnTo>
                    <a:pt x="1991650" y="3149357"/>
                  </a:lnTo>
                  <a:lnTo>
                    <a:pt x="1977910" y="3142507"/>
                  </a:lnTo>
                  <a:lnTo>
                    <a:pt x="1922449" y="3108245"/>
                  </a:lnTo>
                  <a:lnTo>
                    <a:pt x="1880750" y="3080328"/>
                  </a:lnTo>
                  <a:lnTo>
                    <a:pt x="1839937" y="3051433"/>
                  </a:lnTo>
                  <a:lnTo>
                    <a:pt x="1800021" y="3021571"/>
                  </a:lnTo>
                  <a:lnTo>
                    <a:pt x="1761015" y="2990753"/>
                  </a:lnTo>
                  <a:lnTo>
                    <a:pt x="1722930" y="2958988"/>
                  </a:lnTo>
                  <a:lnTo>
                    <a:pt x="1685781" y="2926289"/>
                  </a:lnTo>
                  <a:lnTo>
                    <a:pt x="1649577" y="2892665"/>
                  </a:lnTo>
                  <a:lnTo>
                    <a:pt x="1614333" y="2858127"/>
                  </a:lnTo>
                  <a:lnTo>
                    <a:pt x="1580061" y="2822687"/>
                  </a:lnTo>
                  <a:lnTo>
                    <a:pt x="1546772" y="2786354"/>
                  </a:lnTo>
                  <a:lnTo>
                    <a:pt x="1514479" y="2749140"/>
                  </a:lnTo>
                  <a:lnTo>
                    <a:pt x="1483194" y="2711056"/>
                  </a:lnTo>
                  <a:lnTo>
                    <a:pt x="1452716" y="2672172"/>
                  </a:lnTo>
                  <a:lnTo>
                    <a:pt x="1423379" y="2632494"/>
                  </a:lnTo>
                  <a:lnTo>
                    <a:pt x="1395192" y="2592037"/>
                  </a:lnTo>
                  <a:lnTo>
                    <a:pt x="1368165" y="2550820"/>
                  </a:lnTo>
                  <a:lnTo>
                    <a:pt x="1342306" y="2508858"/>
                  </a:lnTo>
                  <a:lnTo>
                    <a:pt x="1317626" y="2466168"/>
                  </a:lnTo>
                  <a:lnTo>
                    <a:pt x="1294134" y="2422767"/>
                  </a:lnTo>
                  <a:lnTo>
                    <a:pt x="1271838" y="2378671"/>
                  </a:lnTo>
                  <a:lnTo>
                    <a:pt x="1250749" y="2333898"/>
                  </a:lnTo>
                  <a:lnTo>
                    <a:pt x="1230876" y="2288463"/>
                  </a:lnTo>
                  <a:lnTo>
                    <a:pt x="1212229" y="2242384"/>
                  </a:lnTo>
                  <a:lnTo>
                    <a:pt x="1194816" y="2195677"/>
                  </a:lnTo>
                  <a:lnTo>
                    <a:pt x="1178495" y="2147892"/>
                  </a:lnTo>
                  <a:lnTo>
                    <a:pt x="1163576" y="2099885"/>
                  </a:lnTo>
                  <a:lnTo>
                    <a:pt x="1150063" y="2051678"/>
                  </a:lnTo>
                  <a:lnTo>
                    <a:pt x="1137962" y="2003296"/>
                  </a:lnTo>
                  <a:lnTo>
                    <a:pt x="1127276" y="1954760"/>
                  </a:lnTo>
                  <a:lnTo>
                    <a:pt x="1118010" y="1906095"/>
                  </a:lnTo>
                  <a:lnTo>
                    <a:pt x="1110169" y="1857322"/>
                  </a:lnTo>
                  <a:lnTo>
                    <a:pt x="1103756" y="1808464"/>
                  </a:lnTo>
                  <a:lnTo>
                    <a:pt x="1098778" y="1759546"/>
                  </a:lnTo>
                  <a:lnTo>
                    <a:pt x="1095237" y="1710589"/>
                  </a:lnTo>
                  <a:lnTo>
                    <a:pt x="1093139" y="1661617"/>
                  </a:lnTo>
                  <a:lnTo>
                    <a:pt x="1092746" y="1611744"/>
                  </a:lnTo>
                  <a:lnTo>
                    <a:pt x="1093914" y="1561841"/>
                  </a:lnTo>
                  <a:lnTo>
                    <a:pt x="1096629" y="1511966"/>
                  </a:lnTo>
                  <a:lnTo>
                    <a:pt x="1100876" y="1462176"/>
                  </a:lnTo>
                  <a:lnTo>
                    <a:pt x="1106639" y="1412530"/>
                  </a:lnTo>
                  <a:lnTo>
                    <a:pt x="1113906" y="1363084"/>
                  </a:lnTo>
                  <a:lnTo>
                    <a:pt x="1122660" y="1313896"/>
                  </a:lnTo>
                  <a:lnTo>
                    <a:pt x="1132886" y="1265024"/>
                  </a:lnTo>
                  <a:lnTo>
                    <a:pt x="1144571" y="1216525"/>
                  </a:lnTo>
                  <a:lnTo>
                    <a:pt x="1157699" y="1168456"/>
                  </a:lnTo>
                  <a:lnTo>
                    <a:pt x="1172256" y="1120876"/>
                  </a:lnTo>
                  <a:lnTo>
                    <a:pt x="1188227" y="1073842"/>
                  </a:lnTo>
                  <a:lnTo>
                    <a:pt x="1205596" y="1027411"/>
                  </a:lnTo>
                  <a:lnTo>
                    <a:pt x="1224350" y="981641"/>
                  </a:lnTo>
                  <a:lnTo>
                    <a:pt x="1244473" y="936590"/>
                  </a:lnTo>
                  <a:lnTo>
                    <a:pt x="1265951" y="892315"/>
                  </a:lnTo>
                  <a:lnTo>
                    <a:pt x="1288770" y="848873"/>
                  </a:lnTo>
                  <a:lnTo>
                    <a:pt x="1312913" y="806322"/>
                  </a:lnTo>
                  <a:lnTo>
                    <a:pt x="1345040" y="754144"/>
                  </a:lnTo>
                  <a:lnTo>
                    <a:pt x="1377788" y="705242"/>
                  </a:lnTo>
                  <a:lnTo>
                    <a:pt x="1411005" y="659473"/>
                  </a:lnTo>
                  <a:lnTo>
                    <a:pt x="1444536" y="616693"/>
                  </a:lnTo>
                  <a:lnTo>
                    <a:pt x="1478231" y="576758"/>
                  </a:lnTo>
                  <a:lnTo>
                    <a:pt x="1511937" y="539525"/>
                  </a:lnTo>
                  <a:lnTo>
                    <a:pt x="1545501" y="504848"/>
                  </a:lnTo>
                  <a:lnTo>
                    <a:pt x="1578771" y="472586"/>
                  </a:lnTo>
                  <a:lnTo>
                    <a:pt x="1611595" y="442593"/>
                  </a:lnTo>
                  <a:lnTo>
                    <a:pt x="1643820" y="414726"/>
                  </a:lnTo>
                  <a:lnTo>
                    <a:pt x="1675294" y="388841"/>
                  </a:lnTo>
                  <a:lnTo>
                    <a:pt x="1705864" y="364794"/>
                  </a:lnTo>
                  <a:lnTo>
                    <a:pt x="1735378" y="342442"/>
                  </a:lnTo>
                  <a:lnTo>
                    <a:pt x="1703552" y="560069"/>
                  </a:lnTo>
                  <a:lnTo>
                    <a:pt x="2237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8095" y="3017545"/>
              <a:ext cx="2028825" cy="3990340"/>
            </a:xfrm>
            <a:custGeom>
              <a:avLst/>
              <a:gdLst/>
              <a:ahLst/>
              <a:cxnLst/>
              <a:rect l="l" t="t" r="r" b="b"/>
              <a:pathLst>
                <a:path w="2028825" h="3990340">
                  <a:moveTo>
                    <a:pt x="2028444" y="0"/>
                  </a:moveTo>
                  <a:lnTo>
                    <a:pt x="1595628" y="51917"/>
                  </a:lnTo>
                  <a:lnTo>
                    <a:pt x="1733600" y="130289"/>
                  </a:lnTo>
                  <a:lnTo>
                    <a:pt x="1646288" y="175272"/>
                  </a:lnTo>
                  <a:lnTo>
                    <a:pt x="1602910" y="198626"/>
                  </a:lnTo>
                  <a:lnTo>
                    <a:pt x="1560627" y="223430"/>
                  </a:lnTo>
                  <a:lnTo>
                    <a:pt x="1519448" y="249638"/>
                  </a:lnTo>
                  <a:lnTo>
                    <a:pt x="1479380" y="277210"/>
                  </a:lnTo>
                  <a:lnTo>
                    <a:pt x="1440433" y="306100"/>
                  </a:lnTo>
                  <a:lnTo>
                    <a:pt x="1402616" y="336267"/>
                  </a:lnTo>
                  <a:lnTo>
                    <a:pt x="1365936" y="367667"/>
                  </a:lnTo>
                  <a:lnTo>
                    <a:pt x="1330403" y="400258"/>
                  </a:lnTo>
                  <a:lnTo>
                    <a:pt x="1296025" y="433995"/>
                  </a:lnTo>
                  <a:lnTo>
                    <a:pt x="1262810" y="468836"/>
                  </a:lnTo>
                  <a:lnTo>
                    <a:pt x="1230769" y="504738"/>
                  </a:lnTo>
                  <a:lnTo>
                    <a:pt x="1199909" y="541657"/>
                  </a:lnTo>
                  <a:lnTo>
                    <a:pt x="1170238" y="579551"/>
                  </a:lnTo>
                  <a:lnTo>
                    <a:pt x="1141766" y="618376"/>
                  </a:lnTo>
                  <a:lnTo>
                    <a:pt x="1114502" y="658089"/>
                  </a:lnTo>
                  <a:lnTo>
                    <a:pt x="1088453" y="698648"/>
                  </a:lnTo>
                  <a:lnTo>
                    <a:pt x="1063629" y="740008"/>
                  </a:lnTo>
                  <a:lnTo>
                    <a:pt x="1040037" y="782127"/>
                  </a:lnTo>
                  <a:lnTo>
                    <a:pt x="1017688" y="824963"/>
                  </a:lnTo>
                  <a:lnTo>
                    <a:pt x="996589" y="868470"/>
                  </a:lnTo>
                  <a:lnTo>
                    <a:pt x="976750" y="912608"/>
                  </a:lnTo>
                  <a:lnTo>
                    <a:pt x="958178" y="957331"/>
                  </a:lnTo>
                  <a:lnTo>
                    <a:pt x="940883" y="1002598"/>
                  </a:lnTo>
                  <a:lnTo>
                    <a:pt x="924872" y="1048365"/>
                  </a:lnTo>
                  <a:lnTo>
                    <a:pt x="910156" y="1094589"/>
                  </a:lnTo>
                  <a:lnTo>
                    <a:pt x="896742" y="1141227"/>
                  </a:lnTo>
                  <a:lnTo>
                    <a:pt x="884639" y="1188236"/>
                  </a:lnTo>
                  <a:lnTo>
                    <a:pt x="873856" y="1235573"/>
                  </a:lnTo>
                  <a:lnTo>
                    <a:pt x="864401" y="1283194"/>
                  </a:lnTo>
                  <a:lnTo>
                    <a:pt x="856284" y="1331057"/>
                  </a:lnTo>
                  <a:lnTo>
                    <a:pt x="849512" y="1379117"/>
                  </a:lnTo>
                  <a:lnTo>
                    <a:pt x="844094" y="1427334"/>
                  </a:lnTo>
                  <a:lnTo>
                    <a:pt x="840040" y="1475662"/>
                  </a:lnTo>
                  <a:lnTo>
                    <a:pt x="837358" y="1524059"/>
                  </a:lnTo>
                  <a:lnTo>
                    <a:pt x="836055" y="1572482"/>
                  </a:lnTo>
                  <a:lnTo>
                    <a:pt x="836142" y="1620888"/>
                  </a:lnTo>
                  <a:lnTo>
                    <a:pt x="837534" y="1669623"/>
                  </a:lnTo>
                  <a:lnTo>
                    <a:pt x="840192" y="1718308"/>
                  </a:lnTo>
                  <a:lnTo>
                    <a:pt x="844105" y="1766911"/>
                  </a:lnTo>
                  <a:lnTo>
                    <a:pt x="849263" y="1815398"/>
                  </a:lnTo>
                  <a:lnTo>
                    <a:pt x="855654" y="1863737"/>
                  </a:lnTo>
                  <a:lnTo>
                    <a:pt x="863269" y="1911896"/>
                  </a:lnTo>
                  <a:lnTo>
                    <a:pt x="865308" y="1955322"/>
                  </a:lnTo>
                  <a:lnTo>
                    <a:pt x="854506" y="1991158"/>
                  </a:lnTo>
                  <a:lnTo>
                    <a:pt x="829579" y="2017786"/>
                  </a:lnTo>
                  <a:lnTo>
                    <a:pt x="789241" y="2033587"/>
                  </a:lnTo>
                  <a:lnTo>
                    <a:pt x="742235" y="2044367"/>
                  </a:lnTo>
                  <a:lnTo>
                    <a:pt x="696196" y="2057315"/>
                  </a:lnTo>
                  <a:lnTo>
                    <a:pt x="651174" y="2072370"/>
                  </a:lnTo>
                  <a:lnTo>
                    <a:pt x="607218" y="2089471"/>
                  </a:lnTo>
                  <a:lnTo>
                    <a:pt x="564377" y="2108555"/>
                  </a:lnTo>
                  <a:lnTo>
                    <a:pt x="522702" y="2129562"/>
                  </a:lnTo>
                  <a:lnTo>
                    <a:pt x="482242" y="2152429"/>
                  </a:lnTo>
                  <a:lnTo>
                    <a:pt x="443047" y="2177096"/>
                  </a:lnTo>
                  <a:lnTo>
                    <a:pt x="405166" y="2203500"/>
                  </a:lnTo>
                  <a:lnTo>
                    <a:pt x="368649" y="2231580"/>
                  </a:lnTo>
                  <a:lnTo>
                    <a:pt x="333545" y="2261274"/>
                  </a:lnTo>
                  <a:lnTo>
                    <a:pt x="299905" y="2292521"/>
                  </a:lnTo>
                  <a:lnTo>
                    <a:pt x="267778" y="2325260"/>
                  </a:lnTo>
                  <a:lnTo>
                    <a:pt x="237213" y="2359428"/>
                  </a:lnTo>
                  <a:lnTo>
                    <a:pt x="208260" y="2394963"/>
                  </a:lnTo>
                  <a:lnTo>
                    <a:pt x="180970" y="2431806"/>
                  </a:lnTo>
                  <a:lnTo>
                    <a:pt x="155390" y="2469893"/>
                  </a:lnTo>
                  <a:lnTo>
                    <a:pt x="131572" y="2509163"/>
                  </a:lnTo>
                  <a:lnTo>
                    <a:pt x="109564" y="2549555"/>
                  </a:lnTo>
                  <a:lnTo>
                    <a:pt x="89417" y="2591007"/>
                  </a:lnTo>
                  <a:lnTo>
                    <a:pt x="71180" y="2633458"/>
                  </a:lnTo>
                  <a:lnTo>
                    <a:pt x="54902" y="2676846"/>
                  </a:lnTo>
                  <a:lnTo>
                    <a:pt x="40634" y="2721108"/>
                  </a:lnTo>
                  <a:lnTo>
                    <a:pt x="28425" y="2766185"/>
                  </a:lnTo>
                  <a:lnTo>
                    <a:pt x="18324" y="2812014"/>
                  </a:lnTo>
                  <a:lnTo>
                    <a:pt x="10382" y="2858533"/>
                  </a:lnTo>
                  <a:lnTo>
                    <a:pt x="4647" y="2905682"/>
                  </a:lnTo>
                  <a:lnTo>
                    <a:pt x="1170" y="2953397"/>
                  </a:lnTo>
                  <a:lnTo>
                    <a:pt x="0" y="3001619"/>
                  </a:lnTo>
                  <a:lnTo>
                    <a:pt x="1139" y="3049503"/>
                  </a:lnTo>
                  <a:lnTo>
                    <a:pt x="4525" y="3096798"/>
                  </a:lnTo>
                  <a:lnTo>
                    <a:pt x="10103" y="3143454"/>
                  </a:lnTo>
                  <a:lnTo>
                    <a:pt x="17824" y="3189418"/>
                  </a:lnTo>
                  <a:lnTo>
                    <a:pt x="27634" y="3234638"/>
                  </a:lnTo>
                  <a:lnTo>
                    <a:pt x="39483" y="3279062"/>
                  </a:lnTo>
                  <a:lnTo>
                    <a:pt x="53318" y="3322640"/>
                  </a:lnTo>
                  <a:lnTo>
                    <a:pt x="69088" y="3365319"/>
                  </a:lnTo>
                  <a:lnTo>
                    <a:pt x="86740" y="3407047"/>
                  </a:lnTo>
                  <a:lnTo>
                    <a:pt x="106224" y="3447773"/>
                  </a:lnTo>
                  <a:lnTo>
                    <a:pt x="127487" y="3487445"/>
                  </a:lnTo>
                  <a:lnTo>
                    <a:pt x="150478" y="3526011"/>
                  </a:lnTo>
                  <a:lnTo>
                    <a:pt x="175144" y="3563419"/>
                  </a:lnTo>
                  <a:lnTo>
                    <a:pt x="201435" y="3599618"/>
                  </a:lnTo>
                  <a:lnTo>
                    <a:pt x="229298" y="3634555"/>
                  </a:lnTo>
                  <a:lnTo>
                    <a:pt x="258681" y="3668180"/>
                  </a:lnTo>
                  <a:lnTo>
                    <a:pt x="289533" y="3700440"/>
                  </a:lnTo>
                  <a:lnTo>
                    <a:pt x="321801" y="3731283"/>
                  </a:lnTo>
                  <a:lnTo>
                    <a:pt x="355435" y="3760658"/>
                  </a:lnTo>
                  <a:lnTo>
                    <a:pt x="390382" y="3788513"/>
                  </a:lnTo>
                  <a:lnTo>
                    <a:pt x="426591" y="3814797"/>
                  </a:lnTo>
                  <a:lnTo>
                    <a:pt x="464010" y="3839456"/>
                  </a:lnTo>
                  <a:lnTo>
                    <a:pt x="502587" y="3862441"/>
                  </a:lnTo>
                  <a:lnTo>
                    <a:pt x="542270" y="3883698"/>
                  </a:lnTo>
                  <a:lnTo>
                    <a:pt x="583007" y="3903177"/>
                  </a:lnTo>
                  <a:lnTo>
                    <a:pt x="624748" y="3920825"/>
                  </a:lnTo>
                  <a:lnTo>
                    <a:pt x="667439" y="3936590"/>
                  </a:lnTo>
                  <a:lnTo>
                    <a:pt x="711029" y="3950422"/>
                  </a:lnTo>
                  <a:lnTo>
                    <a:pt x="755467" y="3962267"/>
                  </a:lnTo>
                  <a:lnTo>
                    <a:pt x="800700" y="3972075"/>
                  </a:lnTo>
                  <a:lnTo>
                    <a:pt x="846678" y="3979794"/>
                  </a:lnTo>
                  <a:lnTo>
                    <a:pt x="893347" y="3985371"/>
                  </a:lnTo>
                  <a:lnTo>
                    <a:pt x="940657" y="3988755"/>
                  </a:lnTo>
                  <a:lnTo>
                    <a:pt x="988555" y="3989895"/>
                  </a:lnTo>
                  <a:lnTo>
                    <a:pt x="1037051" y="3988716"/>
                  </a:lnTo>
                  <a:lnTo>
                    <a:pt x="1085011" y="3985214"/>
                  </a:lnTo>
                  <a:lnTo>
                    <a:pt x="1132373" y="3979440"/>
                  </a:lnTo>
                  <a:lnTo>
                    <a:pt x="1179077" y="3971445"/>
                  </a:lnTo>
                  <a:lnTo>
                    <a:pt x="1225064" y="3961280"/>
                  </a:lnTo>
                  <a:lnTo>
                    <a:pt x="1270273" y="3948998"/>
                  </a:lnTo>
                  <a:lnTo>
                    <a:pt x="1314644" y="3934648"/>
                  </a:lnTo>
                  <a:lnTo>
                    <a:pt x="1358117" y="3918284"/>
                  </a:lnTo>
                  <a:lnTo>
                    <a:pt x="1400631" y="3899955"/>
                  </a:lnTo>
                  <a:lnTo>
                    <a:pt x="1442127" y="3879713"/>
                  </a:lnTo>
                  <a:lnTo>
                    <a:pt x="1482545" y="3857610"/>
                  </a:lnTo>
                  <a:lnTo>
                    <a:pt x="1521824" y="3833697"/>
                  </a:lnTo>
                  <a:lnTo>
                    <a:pt x="1559904" y="3808025"/>
                  </a:lnTo>
                  <a:lnTo>
                    <a:pt x="1596725" y="3780645"/>
                  </a:lnTo>
                  <a:lnTo>
                    <a:pt x="1632227" y="3751610"/>
                  </a:lnTo>
                  <a:lnTo>
                    <a:pt x="1666350" y="3720969"/>
                  </a:lnTo>
                  <a:lnTo>
                    <a:pt x="1699033" y="3688775"/>
                  </a:lnTo>
                  <a:lnTo>
                    <a:pt x="1730217" y="3655079"/>
                  </a:lnTo>
                  <a:lnTo>
                    <a:pt x="1759841" y="3619932"/>
                  </a:lnTo>
                  <a:lnTo>
                    <a:pt x="1787846" y="3583386"/>
                  </a:lnTo>
                  <a:lnTo>
                    <a:pt x="1814170" y="3545491"/>
                  </a:lnTo>
                  <a:lnTo>
                    <a:pt x="1838754" y="3506300"/>
                  </a:lnTo>
                  <a:lnTo>
                    <a:pt x="1861538" y="3465863"/>
                  </a:lnTo>
                  <a:lnTo>
                    <a:pt x="1882462" y="3424232"/>
                  </a:lnTo>
                  <a:lnTo>
                    <a:pt x="1901465" y="3381458"/>
                  </a:lnTo>
                  <a:lnTo>
                    <a:pt x="1918487" y="3337592"/>
                  </a:lnTo>
                  <a:lnTo>
                    <a:pt x="1933468" y="3292686"/>
                  </a:lnTo>
                  <a:lnTo>
                    <a:pt x="1946349" y="3246792"/>
                  </a:lnTo>
                  <a:lnTo>
                    <a:pt x="1957068" y="3199960"/>
                  </a:lnTo>
                  <a:lnTo>
                    <a:pt x="1965921" y="3150146"/>
                  </a:lnTo>
                  <a:lnTo>
                    <a:pt x="1953199" y="3144177"/>
                  </a:lnTo>
                  <a:lnTo>
                    <a:pt x="1917280" y="3128759"/>
                  </a:lnTo>
                  <a:lnTo>
                    <a:pt x="1897165" y="3119035"/>
                  </a:lnTo>
                  <a:lnTo>
                    <a:pt x="1834489" y="3080751"/>
                  </a:lnTo>
                  <a:lnTo>
                    <a:pt x="1792026" y="3052287"/>
                  </a:lnTo>
                  <a:lnTo>
                    <a:pt x="1750311" y="3022713"/>
                  </a:lnTo>
                  <a:lnTo>
                    <a:pt x="1709374" y="2992053"/>
                  </a:lnTo>
                  <a:lnTo>
                    <a:pt x="1669249" y="2960330"/>
                  </a:lnTo>
                  <a:lnTo>
                    <a:pt x="1629965" y="2927567"/>
                  </a:lnTo>
                  <a:lnTo>
                    <a:pt x="1591554" y="2893787"/>
                  </a:lnTo>
                  <a:lnTo>
                    <a:pt x="1554048" y="2859014"/>
                  </a:lnTo>
                  <a:lnTo>
                    <a:pt x="1517477" y="2823270"/>
                  </a:lnTo>
                  <a:lnTo>
                    <a:pt x="1481873" y="2786578"/>
                  </a:lnTo>
                  <a:lnTo>
                    <a:pt x="1447267" y="2748963"/>
                  </a:lnTo>
                  <a:lnTo>
                    <a:pt x="1413691" y="2710446"/>
                  </a:lnTo>
                  <a:lnTo>
                    <a:pt x="1381175" y="2671051"/>
                  </a:lnTo>
                  <a:lnTo>
                    <a:pt x="1351098" y="2632518"/>
                  </a:lnTo>
                  <a:lnTo>
                    <a:pt x="1322047" y="2593160"/>
                  </a:lnTo>
                  <a:lnTo>
                    <a:pt x="1294040" y="2553009"/>
                  </a:lnTo>
                  <a:lnTo>
                    <a:pt x="1267096" y="2512101"/>
                  </a:lnTo>
                  <a:lnTo>
                    <a:pt x="1241231" y="2470468"/>
                  </a:lnTo>
                  <a:lnTo>
                    <a:pt x="1216463" y="2428146"/>
                  </a:lnTo>
                  <a:lnTo>
                    <a:pt x="1192810" y="2385168"/>
                  </a:lnTo>
                  <a:lnTo>
                    <a:pt x="1170290" y="2341569"/>
                  </a:lnTo>
                  <a:lnTo>
                    <a:pt x="1148920" y="2297382"/>
                  </a:lnTo>
                  <a:lnTo>
                    <a:pt x="1128718" y="2252643"/>
                  </a:lnTo>
                  <a:lnTo>
                    <a:pt x="1109702" y="2207384"/>
                  </a:lnTo>
                  <a:lnTo>
                    <a:pt x="1091890" y="2161640"/>
                  </a:lnTo>
                  <a:lnTo>
                    <a:pt x="1075299" y="2115445"/>
                  </a:lnTo>
                  <a:lnTo>
                    <a:pt x="1059946" y="2068833"/>
                  </a:lnTo>
                  <a:lnTo>
                    <a:pt x="1045850" y="2021838"/>
                  </a:lnTo>
                  <a:lnTo>
                    <a:pt x="1033028" y="1974495"/>
                  </a:lnTo>
                  <a:lnTo>
                    <a:pt x="1021498" y="1926838"/>
                  </a:lnTo>
                  <a:lnTo>
                    <a:pt x="1011277" y="1878900"/>
                  </a:lnTo>
                  <a:lnTo>
                    <a:pt x="1002384" y="1830716"/>
                  </a:lnTo>
                  <a:lnTo>
                    <a:pt x="994836" y="1782320"/>
                  </a:lnTo>
                  <a:lnTo>
                    <a:pt x="988650" y="1733746"/>
                  </a:lnTo>
                  <a:lnTo>
                    <a:pt x="983845" y="1685028"/>
                  </a:lnTo>
                  <a:lnTo>
                    <a:pt x="980437" y="1636200"/>
                  </a:lnTo>
                  <a:lnTo>
                    <a:pt x="978446" y="1587296"/>
                  </a:lnTo>
                  <a:lnTo>
                    <a:pt x="977898" y="1538350"/>
                  </a:lnTo>
                  <a:lnTo>
                    <a:pt x="978790" y="1489437"/>
                  </a:lnTo>
                  <a:lnTo>
                    <a:pt x="981116" y="1440590"/>
                  </a:lnTo>
                  <a:lnTo>
                    <a:pt x="984870" y="1391847"/>
                  </a:lnTo>
                  <a:lnTo>
                    <a:pt x="990047" y="1343240"/>
                  </a:lnTo>
                  <a:lnTo>
                    <a:pt x="996641" y="1294806"/>
                  </a:lnTo>
                  <a:lnTo>
                    <a:pt x="1004647" y="1246579"/>
                  </a:lnTo>
                  <a:lnTo>
                    <a:pt x="1014060" y="1198594"/>
                  </a:lnTo>
                  <a:lnTo>
                    <a:pt x="1024873" y="1150886"/>
                  </a:lnTo>
                  <a:lnTo>
                    <a:pt x="1037082" y="1103490"/>
                  </a:lnTo>
                  <a:lnTo>
                    <a:pt x="1050569" y="1056855"/>
                  </a:lnTo>
                  <a:lnTo>
                    <a:pt x="1065404" y="1010579"/>
                  </a:lnTo>
                  <a:lnTo>
                    <a:pt x="1081577" y="964717"/>
                  </a:lnTo>
                  <a:lnTo>
                    <a:pt x="1099079" y="919324"/>
                  </a:lnTo>
                  <a:lnTo>
                    <a:pt x="1117900" y="874456"/>
                  </a:lnTo>
                  <a:lnTo>
                    <a:pt x="1138031" y="830169"/>
                  </a:lnTo>
                  <a:lnTo>
                    <a:pt x="1159461" y="786517"/>
                  </a:lnTo>
                  <a:lnTo>
                    <a:pt x="1182181" y="743557"/>
                  </a:lnTo>
                  <a:lnTo>
                    <a:pt x="1206182" y="701344"/>
                  </a:lnTo>
                  <a:lnTo>
                    <a:pt x="1233682" y="656364"/>
                  </a:lnTo>
                  <a:lnTo>
                    <a:pt x="1262185" y="612948"/>
                  </a:lnTo>
                  <a:lnTo>
                    <a:pt x="1291727" y="571012"/>
                  </a:lnTo>
                  <a:lnTo>
                    <a:pt x="1322342" y="530473"/>
                  </a:lnTo>
                  <a:lnTo>
                    <a:pt x="1354065" y="491246"/>
                  </a:lnTo>
                  <a:lnTo>
                    <a:pt x="1386931" y="453248"/>
                  </a:lnTo>
                  <a:lnTo>
                    <a:pt x="1420975" y="416395"/>
                  </a:lnTo>
                  <a:lnTo>
                    <a:pt x="1456231" y="380604"/>
                  </a:lnTo>
                  <a:lnTo>
                    <a:pt x="1492736" y="345790"/>
                  </a:lnTo>
                  <a:lnTo>
                    <a:pt x="1530522" y="311869"/>
                  </a:lnTo>
                  <a:lnTo>
                    <a:pt x="1569626" y="278758"/>
                  </a:lnTo>
                  <a:lnTo>
                    <a:pt x="1610083" y="246373"/>
                  </a:lnTo>
                  <a:lnTo>
                    <a:pt x="1651927" y="214630"/>
                  </a:lnTo>
                  <a:lnTo>
                    <a:pt x="1754632" y="138734"/>
                  </a:lnTo>
                  <a:lnTo>
                    <a:pt x="1729016" y="31437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051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58961" y="2942831"/>
              <a:ext cx="2772460" cy="2770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35834" y="3252266"/>
              <a:ext cx="2058035" cy="2057400"/>
            </a:xfrm>
            <a:custGeom>
              <a:avLst/>
              <a:gdLst/>
              <a:ahLst/>
              <a:cxnLst/>
              <a:rect l="l" t="t" r="r" b="b"/>
              <a:pathLst>
                <a:path w="2058035" h="2057400">
                  <a:moveTo>
                    <a:pt x="1028839" y="0"/>
                  </a:moveTo>
                  <a:lnTo>
                    <a:pt x="980399" y="1119"/>
                  </a:lnTo>
                  <a:lnTo>
                    <a:pt x="932536" y="4445"/>
                  </a:lnTo>
                  <a:lnTo>
                    <a:pt x="885300" y="9928"/>
                  </a:lnTo>
                  <a:lnTo>
                    <a:pt x="838739" y="17518"/>
                  </a:lnTo>
                  <a:lnTo>
                    <a:pt x="792904" y="27167"/>
                  </a:lnTo>
                  <a:lnTo>
                    <a:pt x="747844" y="38824"/>
                  </a:lnTo>
                  <a:lnTo>
                    <a:pt x="703608" y="52440"/>
                  </a:lnTo>
                  <a:lnTo>
                    <a:pt x="660245" y="67966"/>
                  </a:lnTo>
                  <a:lnTo>
                    <a:pt x="617806" y="85353"/>
                  </a:lnTo>
                  <a:lnTo>
                    <a:pt x="576338" y="104550"/>
                  </a:lnTo>
                  <a:lnTo>
                    <a:pt x="535892" y="125509"/>
                  </a:lnTo>
                  <a:lnTo>
                    <a:pt x="496517" y="148181"/>
                  </a:lnTo>
                  <a:lnTo>
                    <a:pt x="458262" y="172515"/>
                  </a:lnTo>
                  <a:lnTo>
                    <a:pt x="421177" y="198463"/>
                  </a:lnTo>
                  <a:lnTo>
                    <a:pt x="385311" y="225975"/>
                  </a:lnTo>
                  <a:lnTo>
                    <a:pt x="350713" y="255001"/>
                  </a:lnTo>
                  <a:lnTo>
                    <a:pt x="317433" y="285492"/>
                  </a:lnTo>
                  <a:lnTo>
                    <a:pt x="285520" y="317400"/>
                  </a:lnTo>
                  <a:lnTo>
                    <a:pt x="255023" y="350673"/>
                  </a:lnTo>
                  <a:lnTo>
                    <a:pt x="225993" y="385264"/>
                  </a:lnTo>
                  <a:lnTo>
                    <a:pt x="198477" y="421122"/>
                  </a:lnTo>
                  <a:lnTo>
                    <a:pt x="172526" y="458198"/>
                  </a:lnTo>
                  <a:lnTo>
                    <a:pt x="148189" y="496443"/>
                  </a:lnTo>
                  <a:lnTo>
                    <a:pt x="125516" y="535807"/>
                  </a:lnTo>
                  <a:lnTo>
                    <a:pt x="104554" y="576242"/>
                  </a:lnTo>
                  <a:lnTo>
                    <a:pt x="85355" y="617696"/>
                  </a:lnTo>
                  <a:lnTo>
                    <a:pt x="67968" y="660122"/>
                  </a:lnTo>
                  <a:lnTo>
                    <a:pt x="52441" y="703470"/>
                  </a:lnTo>
                  <a:lnTo>
                    <a:pt x="38824" y="747690"/>
                  </a:lnTo>
                  <a:lnTo>
                    <a:pt x="27167" y="792732"/>
                  </a:lnTo>
                  <a:lnTo>
                    <a:pt x="17518" y="838548"/>
                  </a:lnTo>
                  <a:lnTo>
                    <a:pt x="9928" y="885089"/>
                  </a:lnTo>
                  <a:lnTo>
                    <a:pt x="4445" y="932304"/>
                  </a:lnTo>
                  <a:lnTo>
                    <a:pt x="1119" y="980144"/>
                  </a:lnTo>
                  <a:lnTo>
                    <a:pt x="0" y="1028560"/>
                  </a:lnTo>
                  <a:lnTo>
                    <a:pt x="1119" y="1076975"/>
                  </a:lnTo>
                  <a:lnTo>
                    <a:pt x="4445" y="1124814"/>
                  </a:lnTo>
                  <a:lnTo>
                    <a:pt x="9928" y="1172027"/>
                  </a:lnTo>
                  <a:lnTo>
                    <a:pt x="17518" y="1218566"/>
                  </a:lnTo>
                  <a:lnTo>
                    <a:pt x="27167" y="1264381"/>
                  </a:lnTo>
                  <a:lnTo>
                    <a:pt x="38824" y="1309423"/>
                  </a:lnTo>
                  <a:lnTo>
                    <a:pt x="52441" y="1353641"/>
                  </a:lnTo>
                  <a:lnTo>
                    <a:pt x="67968" y="1396987"/>
                  </a:lnTo>
                  <a:lnTo>
                    <a:pt x="85355" y="1439412"/>
                  </a:lnTo>
                  <a:lnTo>
                    <a:pt x="104554" y="1480865"/>
                  </a:lnTo>
                  <a:lnTo>
                    <a:pt x="125516" y="1521298"/>
                  </a:lnTo>
                  <a:lnTo>
                    <a:pt x="148189" y="1560661"/>
                  </a:lnTo>
                  <a:lnTo>
                    <a:pt x="172526" y="1598904"/>
                  </a:lnTo>
                  <a:lnTo>
                    <a:pt x="198477" y="1635979"/>
                  </a:lnTo>
                  <a:lnTo>
                    <a:pt x="225993" y="1671836"/>
                  </a:lnTo>
                  <a:lnTo>
                    <a:pt x="255023" y="1706425"/>
                  </a:lnTo>
                  <a:lnTo>
                    <a:pt x="285520" y="1739697"/>
                  </a:lnTo>
                  <a:lnTo>
                    <a:pt x="317433" y="1771603"/>
                  </a:lnTo>
                  <a:lnTo>
                    <a:pt x="350713" y="1802093"/>
                  </a:lnTo>
                  <a:lnTo>
                    <a:pt x="385311" y="1831118"/>
                  </a:lnTo>
                  <a:lnTo>
                    <a:pt x="421177" y="1858628"/>
                  </a:lnTo>
                  <a:lnTo>
                    <a:pt x="458262" y="1884575"/>
                  </a:lnTo>
                  <a:lnTo>
                    <a:pt x="496517" y="1908908"/>
                  </a:lnTo>
                  <a:lnTo>
                    <a:pt x="535892" y="1931578"/>
                  </a:lnTo>
                  <a:lnTo>
                    <a:pt x="576338" y="1952537"/>
                  </a:lnTo>
                  <a:lnTo>
                    <a:pt x="617806" y="1971733"/>
                  </a:lnTo>
                  <a:lnTo>
                    <a:pt x="660245" y="1989119"/>
                  </a:lnTo>
                  <a:lnTo>
                    <a:pt x="703608" y="2004644"/>
                  </a:lnTo>
                  <a:lnTo>
                    <a:pt x="747844" y="2018260"/>
                  </a:lnTo>
                  <a:lnTo>
                    <a:pt x="792904" y="2029916"/>
                  </a:lnTo>
                  <a:lnTo>
                    <a:pt x="838739" y="2039564"/>
                  </a:lnTo>
                  <a:lnTo>
                    <a:pt x="885300" y="2047154"/>
                  </a:lnTo>
                  <a:lnTo>
                    <a:pt x="932536" y="2052637"/>
                  </a:lnTo>
                  <a:lnTo>
                    <a:pt x="980399" y="2055962"/>
                  </a:lnTo>
                  <a:lnTo>
                    <a:pt x="1028839" y="2057082"/>
                  </a:lnTo>
                  <a:lnTo>
                    <a:pt x="1077269" y="2055962"/>
                  </a:lnTo>
                  <a:lnTo>
                    <a:pt x="1125123" y="2052637"/>
                  </a:lnTo>
                  <a:lnTo>
                    <a:pt x="1172352" y="2047154"/>
                  </a:lnTo>
                  <a:lnTo>
                    <a:pt x="1218905" y="2039564"/>
                  </a:lnTo>
                  <a:lnTo>
                    <a:pt x="1264735" y="2029916"/>
                  </a:lnTo>
                  <a:lnTo>
                    <a:pt x="1309790" y="2018260"/>
                  </a:lnTo>
                  <a:lnTo>
                    <a:pt x="1354023" y="2004644"/>
                  </a:lnTo>
                  <a:lnTo>
                    <a:pt x="1397383" y="1989119"/>
                  </a:lnTo>
                  <a:lnTo>
                    <a:pt x="1439821" y="1971733"/>
                  </a:lnTo>
                  <a:lnTo>
                    <a:pt x="1481287" y="1952537"/>
                  </a:lnTo>
                  <a:lnTo>
                    <a:pt x="1521733" y="1931578"/>
                  </a:lnTo>
                  <a:lnTo>
                    <a:pt x="1561109" y="1908908"/>
                  </a:lnTo>
                  <a:lnTo>
                    <a:pt x="1599365" y="1884575"/>
                  </a:lnTo>
                  <a:lnTo>
                    <a:pt x="1636451" y="1858628"/>
                  </a:lnTo>
                  <a:lnTo>
                    <a:pt x="1672320" y="1831118"/>
                  </a:lnTo>
                  <a:lnTo>
                    <a:pt x="1706920" y="1802093"/>
                  </a:lnTo>
                  <a:lnTo>
                    <a:pt x="1740203" y="1771603"/>
                  </a:lnTo>
                  <a:lnTo>
                    <a:pt x="1772119" y="1739697"/>
                  </a:lnTo>
                  <a:lnTo>
                    <a:pt x="1802619" y="1706425"/>
                  </a:lnTo>
                  <a:lnTo>
                    <a:pt x="1831654" y="1671836"/>
                  </a:lnTo>
                  <a:lnTo>
                    <a:pt x="1859173" y="1635979"/>
                  </a:lnTo>
                  <a:lnTo>
                    <a:pt x="1885128" y="1598904"/>
                  </a:lnTo>
                  <a:lnTo>
                    <a:pt x="1909469" y="1560661"/>
                  </a:lnTo>
                  <a:lnTo>
                    <a:pt x="1932147" y="1521298"/>
                  </a:lnTo>
                  <a:lnTo>
                    <a:pt x="1953112" y="1480865"/>
                  </a:lnTo>
                  <a:lnTo>
                    <a:pt x="1972315" y="1439412"/>
                  </a:lnTo>
                  <a:lnTo>
                    <a:pt x="1989706" y="1396987"/>
                  </a:lnTo>
                  <a:lnTo>
                    <a:pt x="2005237" y="1353641"/>
                  </a:lnTo>
                  <a:lnTo>
                    <a:pt x="2018857" y="1309423"/>
                  </a:lnTo>
                  <a:lnTo>
                    <a:pt x="2030517" y="1264381"/>
                  </a:lnTo>
                  <a:lnTo>
                    <a:pt x="2040168" y="1218566"/>
                  </a:lnTo>
                  <a:lnTo>
                    <a:pt x="2047761" y="1172027"/>
                  </a:lnTo>
                  <a:lnTo>
                    <a:pt x="2053245" y="1124814"/>
                  </a:lnTo>
                  <a:lnTo>
                    <a:pt x="2056572" y="1076975"/>
                  </a:lnTo>
                  <a:lnTo>
                    <a:pt x="2057692" y="1028560"/>
                  </a:lnTo>
                  <a:lnTo>
                    <a:pt x="2056572" y="980144"/>
                  </a:lnTo>
                  <a:lnTo>
                    <a:pt x="2053245" y="932304"/>
                  </a:lnTo>
                  <a:lnTo>
                    <a:pt x="2047761" y="885089"/>
                  </a:lnTo>
                  <a:lnTo>
                    <a:pt x="2040168" y="838548"/>
                  </a:lnTo>
                  <a:lnTo>
                    <a:pt x="2030517" y="792732"/>
                  </a:lnTo>
                  <a:lnTo>
                    <a:pt x="2018857" y="747690"/>
                  </a:lnTo>
                  <a:lnTo>
                    <a:pt x="2005237" y="703470"/>
                  </a:lnTo>
                  <a:lnTo>
                    <a:pt x="1989706" y="660122"/>
                  </a:lnTo>
                  <a:lnTo>
                    <a:pt x="1972315" y="617696"/>
                  </a:lnTo>
                  <a:lnTo>
                    <a:pt x="1953112" y="576242"/>
                  </a:lnTo>
                  <a:lnTo>
                    <a:pt x="1932147" y="535807"/>
                  </a:lnTo>
                  <a:lnTo>
                    <a:pt x="1909469" y="496443"/>
                  </a:lnTo>
                  <a:lnTo>
                    <a:pt x="1885128" y="458198"/>
                  </a:lnTo>
                  <a:lnTo>
                    <a:pt x="1859173" y="421122"/>
                  </a:lnTo>
                  <a:lnTo>
                    <a:pt x="1831654" y="385264"/>
                  </a:lnTo>
                  <a:lnTo>
                    <a:pt x="1802619" y="350673"/>
                  </a:lnTo>
                  <a:lnTo>
                    <a:pt x="1772119" y="317400"/>
                  </a:lnTo>
                  <a:lnTo>
                    <a:pt x="1740203" y="285492"/>
                  </a:lnTo>
                  <a:lnTo>
                    <a:pt x="1706920" y="255001"/>
                  </a:lnTo>
                  <a:lnTo>
                    <a:pt x="1672320" y="225975"/>
                  </a:lnTo>
                  <a:lnTo>
                    <a:pt x="1636451" y="198463"/>
                  </a:lnTo>
                  <a:lnTo>
                    <a:pt x="1599365" y="172515"/>
                  </a:lnTo>
                  <a:lnTo>
                    <a:pt x="1561109" y="148181"/>
                  </a:lnTo>
                  <a:lnTo>
                    <a:pt x="1521733" y="125509"/>
                  </a:lnTo>
                  <a:lnTo>
                    <a:pt x="1481287" y="104550"/>
                  </a:lnTo>
                  <a:lnTo>
                    <a:pt x="1439821" y="85353"/>
                  </a:lnTo>
                  <a:lnTo>
                    <a:pt x="1397383" y="67966"/>
                  </a:lnTo>
                  <a:lnTo>
                    <a:pt x="1354023" y="52440"/>
                  </a:lnTo>
                  <a:lnTo>
                    <a:pt x="1309790" y="38824"/>
                  </a:lnTo>
                  <a:lnTo>
                    <a:pt x="1264735" y="27167"/>
                  </a:lnTo>
                  <a:lnTo>
                    <a:pt x="1218905" y="17518"/>
                  </a:lnTo>
                  <a:lnTo>
                    <a:pt x="1172352" y="9928"/>
                  </a:lnTo>
                  <a:lnTo>
                    <a:pt x="1125123" y="4445"/>
                  </a:lnTo>
                  <a:lnTo>
                    <a:pt x="1077269" y="1119"/>
                  </a:lnTo>
                  <a:lnTo>
                    <a:pt x="1028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30132" y="3257651"/>
              <a:ext cx="2069464" cy="2057400"/>
            </a:xfrm>
            <a:custGeom>
              <a:avLst/>
              <a:gdLst/>
              <a:ahLst/>
              <a:cxnLst/>
              <a:rect l="l" t="t" r="r" b="b"/>
              <a:pathLst>
                <a:path w="2069464" h="2057400">
                  <a:moveTo>
                    <a:pt x="1178853" y="0"/>
                  </a:moveTo>
                  <a:lnTo>
                    <a:pt x="890219" y="0"/>
                  </a:lnTo>
                  <a:lnTo>
                    <a:pt x="752001" y="38099"/>
                  </a:lnTo>
                  <a:lnTo>
                    <a:pt x="621240" y="76199"/>
                  </a:lnTo>
                  <a:lnTo>
                    <a:pt x="579543" y="101599"/>
                  </a:lnTo>
                  <a:lnTo>
                    <a:pt x="538872" y="126999"/>
                  </a:lnTo>
                  <a:lnTo>
                    <a:pt x="499278" y="139699"/>
                  </a:lnTo>
                  <a:lnTo>
                    <a:pt x="460811" y="165099"/>
                  </a:lnTo>
                  <a:lnTo>
                    <a:pt x="423519" y="190499"/>
                  </a:lnTo>
                  <a:lnTo>
                    <a:pt x="387454" y="228599"/>
                  </a:lnTo>
                  <a:lnTo>
                    <a:pt x="352664" y="253999"/>
                  </a:lnTo>
                  <a:lnTo>
                    <a:pt x="319199" y="279399"/>
                  </a:lnTo>
                  <a:lnTo>
                    <a:pt x="287108" y="317499"/>
                  </a:lnTo>
                  <a:lnTo>
                    <a:pt x="256442" y="342899"/>
                  </a:lnTo>
                  <a:lnTo>
                    <a:pt x="227250" y="380999"/>
                  </a:lnTo>
                  <a:lnTo>
                    <a:pt x="199582" y="419099"/>
                  </a:lnTo>
                  <a:lnTo>
                    <a:pt x="173486" y="457199"/>
                  </a:lnTo>
                  <a:lnTo>
                    <a:pt x="149014" y="495299"/>
                  </a:lnTo>
                  <a:lnTo>
                    <a:pt x="126214" y="533399"/>
                  </a:lnTo>
                  <a:lnTo>
                    <a:pt x="105137" y="571499"/>
                  </a:lnTo>
                  <a:lnTo>
                    <a:pt x="85831" y="622299"/>
                  </a:lnTo>
                  <a:lnTo>
                    <a:pt x="68346" y="660399"/>
                  </a:lnTo>
                  <a:lnTo>
                    <a:pt x="52733" y="698499"/>
                  </a:lnTo>
                  <a:lnTo>
                    <a:pt x="39040" y="749299"/>
                  </a:lnTo>
                  <a:lnTo>
                    <a:pt x="27318" y="787399"/>
                  </a:lnTo>
                  <a:lnTo>
                    <a:pt x="17616" y="838199"/>
                  </a:lnTo>
                  <a:lnTo>
                    <a:pt x="9983" y="888999"/>
                  </a:lnTo>
                  <a:lnTo>
                    <a:pt x="4470" y="927099"/>
                  </a:lnTo>
                  <a:lnTo>
                    <a:pt x="1125" y="977899"/>
                  </a:lnTo>
                  <a:lnTo>
                    <a:pt x="0" y="1028699"/>
                  </a:lnTo>
                  <a:lnTo>
                    <a:pt x="1125" y="1079499"/>
                  </a:lnTo>
                  <a:lnTo>
                    <a:pt x="4470" y="1130299"/>
                  </a:lnTo>
                  <a:lnTo>
                    <a:pt x="9983" y="1168399"/>
                  </a:lnTo>
                  <a:lnTo>
                    <a:pt x="17616" y="1219199"/>
                  </a:lnTo>
                  <a:lnTo>
                    <a:pt x="27318" y="1269999"/>
                  </a:lnTo>
                  <a:lnTo>
                    <a:pt x="39040" y="1308099"/>
                  </a:lnTo>
                  <a:lnTo>
                    <a:pt x="52733" y="1358899"/>
                  </a:lnTo>
                  <a:lnTo>
                    <a:pt x="68346" y="1396999"/>
                  </a:lnTo>
                  <a:lnTo>
                    <a:pt x="85831" y="1447799"/>
                  </a:lnTo>
                  <a:lnTo>
                    <a:pt x="105137" y="1485899"/>
                  </a:lnTo>
                  <a:lnTo>
                    <a:pt x="126214" y="1523999"/>
                  </a:lnTo>
                  <a:lnTo>
                    <a:pt x="149014" y="1562099"/>
                  </a:lnTo>
                  <a:lnTo>
                    <a:pt x="173486" y="1600199"/>
                  </a:lnTo>
                  <a:lnTo>
                    <a:pt x="199582" y="1638299"/>
                  </a:lnTo>
                  <a:lnTo>
                    <a:pt x="227250" y="1676399"/>
                  </a:lnTo>
                  <a:lnTo>
                    <a:pt x="256442" y="1714499"/>
                  </a:lnTo>
                  <a:lnTo>
                    <a:pt x="287108" y="1739899"/>
                  </a:lnTo>
                  <a:lnTo>
                    <a:pt x="319199" y="1777999"/>
                  </a:lnTo>
                  <a:lnTo>
                    <a:pt x="352664" y="1803399"/>
                  </a:lnTo>
                  <a:lnTo>
                    <a:pt x="387454" y="1841499"/>
                  </a:lnTo>
                  <a:lnTo>
                    <a:pt x="423519" y="1866899"/>
                  </a:lnTo>
                  <a:lnTo>
                    <a:pt x="460811" y="1892299"/>
                  </a:lnTo>
                  <a:lnTo>
                    <a:pt x="499278" y="1917699"/>
                  </a:lnTo>
                  <a:lnTo>
                    <a:pt x="538872" y="1943099"/>
                  </a:lnTo>
                  <a:lnTo>
                    <a:pt x="579543" y="1955799"/>
                  </a:lnTo>
                  <a:lnTo>
                    <a:pt x="621240" y="1981199"/>
                  </a:lnTo>
                  <a:lnTo>
                    <a:pt x="707519" y="2006599"/>
                  </a:lnTo>
                  <a:lnTo>
                    <a:pt x="890219" y="2057399"/>
                  </a:lnTo>
                  <a:lnTo>
                    <a:pt x="1034554" y="2057399"/>
                  </a:lnTo>
                  <a:lnTo>
                    <a:pt x="981888" y="2044699"/>
                  </a:lnTo>
                  <a:lnTo>
                    <a:pt x="878701" y="2044699"/>
                  </a:lnTo>
                  <a:lnTo>
                    <a:pt x="730247" y="2006599"/>
                  </a:lnTo>
                  <a:lnTo>
                    <a:pt x="682705" y="1993899"/>
                  </a:lnTo>
                  <a:lnTo>
                    <a:pt x="636241" y="1968499"/>
                  </a:lnTo>
                  <a:lnTo>
                    <a:pt x="590919" y="1955799"/>
                  </a:lnTo>
                  <a:lnTo>
                    <a:pt x="546804" y="1930399"/>
                  </a:lnTo>
                  <a:lnTo>
                    <a:pt x="503958" y="1904999"/>
                  </a:lnTo>
                  <a:lnTo>
                    <a:pt x="462447" y="1879599"/>
                  </a:lnTo>
                  <a:lnTo>
                    <a:pt x="422334" y="1854199"/>
                  </a:lnTo>
                  <a:lnTo>
                    <a:pt x="383683" y="1816099"/>
                  </a:lnTo>
                  <a:lnTo>
                    <a:pt x="346557" y="1790699"/>
                  </a:lnTo>
                  <a:lnTo>
                    <a:pt x="311023" y="1752599"/>
                  </a:lnTo>
                  <a:lnTo>
                    <a:pt x="277145" y="1714499"/>
                  </a:lnTo>
                  <a:lnTo>
                    <a:pt x="244988" y="1676399"/>
                  </a:lnTo>
                  <a:lnTo>
                    <a:pt x="214615" y="1638299"/>
                  </a:lnTo>
                  <a:lnTo>
                    <a:pt x="186092" y="1600199"/>
                  </a:lnTo>
                  <a:lnTo>
                    <a:pt x="159481" y="1562099"/>
                  </a:lnTo>
                  <a:lnTo>
                    <a:pt x="134847" y="1511299"/>
                  </a:lnTo>
                  <a:lnTo>
                    <a:pt x="112255" y="1473199"/>
                  </a:lnTo>
                  <a:lnTo>
                    <a:pt x="91768" y="1422399"/>
                  </a:lnTo>
                  <a:lnTo>
                    <a:pt x="73451" y="1384299"/>
                  </a:lnTo>
                  <a:lnTo>
                    <a:pt x="57368" y="1333499"/>
                  </a:lnTo>
                  <a:lnTo>
                    <a:pt x="43583" y="1282699"/>
                  </a:lnTo>
                  <a:lnTo>
                    <a:pt x="32161" y="1231899"/>
                  </a:lnTo>
                  <a:lnTo>
                    <a:pt x="23165" y="1181099"/>
                  </a:lnTo>
                  <a:lnTo>
                    <a:pt x="16660" y="1130299"/>
                  </a:lnTo>
                  <a:lnTo>
                    <a:pt x="12710" y="1079499"/>
                  </a:lnTo>
                  <a:lnTo>
                    <a:pt x="11379" y="1028699"/>
                  </a:lnTo>
                  <a:lnTo>
                    <a:pt x="12710" y="977899"/>
                  </a:lnTo>
                  <a:lnTo>
                    <a:pt x="16660" y="927099"/>
                  </a:lnTo>
                  <a:lnTo>
                    <a:pt x="23165" y="876299"/>
                  </a:lnTo>
                  <a:lnTo>
                    <a:pt x="32161" y="825499"/>
                  </a:lnTo>
                  <a:lnTo>
                    <a:pt x="43583" y="774699"/>
                  </a:lnTo>
                  <a:lnTo>
                    <a:pt x="57368" y="723899"/>
                  </a:lnTo>
                  <a:lnTo>
                    <a:pt x="73451" y="673099"/>
                  </a:lnTo>
                  <a:lnTo>
                    <a:pt x="91768" y="634999"/>
                  </a:lnTo>
                  <a:lnTo>
                    <a:pt x="112255" y="584199"/>
                  </a:lnTo>
                  <a:lnTo>
                    <a:pt x="134847" y="546099"/>
                  </a:lnTo>
                  <a:lnTo>
                    <a:pt x="159481" y="495299"/>
                  </a:lnTo>
                  <a:lnTo>
                    <a:pt x="186092" y="457199"/>
                  </a:lnTo>
                  <a:lnTo>
                    <a:pt x="214615" y="419099"/>
                  </a:lnTo>
                  <a:lnTo>
                    <a:pt x="244988" y="380999"/>
                  </a:lnTo>
                  <a:lnTo>
                    <a:pt x="277145" y="342899"/>
                  </a:lnTo>
                  <a:lnTo>
                    <a:pt x="311023" y="304799"/>
                  </a:lnTo>
                  <a:lnTo>
                    <a:pt x="346557" y="266699"/>
                  </a:lnTo>
                  <a:lnTo>
                    <a:pt x="383683" y="241299"/>
                  </a:lnTo>
                  <a:lnTo>
                    <a:pt x="422334" y="215899"/>
                  </a:lnTo>
                  <a:lnTo>
                    <a:pt x="462447" y="177799"/>
                  </a:lnTo>
                  <a:lnTo>
                    <a:pt x="503958" y="152399"/>
                  </a:lnTo>
                  <a:lnTo>
                    <a:pt x="546804" y="126999"/>
                  </a:lnTo>
                  <a:lnTo>
                    <a:pt x="590919" y="101599"/>
                  </a:lnTo>
                  <a:lnTo>
                    <a:pt x="636241" y="88899"/>
                  </a:lnTo>
                  <a:lnTo>
                    <a:pt x="682705" y="63499"/>
                  </a:lnTo>
                  <a:lnTo>
                    <a:pt x="878701" y="12699"/>
                  </a:lnTo>
                  <a:lnTo>
                    <a:pt x="1225662" y="12699"/>
                  </a:lnTo>
                  <a:lnTo>
                    <a:pt x="1178853" y="0"/>
                  </a:lnTo>
                  <a:close/>
                </a:path>
                <a:path w="2069464" h="2057400">
                  <a:moveTo>
                    <a:pt x="1225662" y="12699"/>
                  </a:moveTo>
                  <a:lnTo>
                    <a:pt x="1190361" y="12699"/>
                  </a:lnTo>
                  <a:lnTo>
                    <a:pt x="1386321" y="63499"/>
                  </a:lnTo>
                  <a:lnTo>
                    <a:pt x="1432780" y="88899"/>
                  </a:lnTo>
                  <a:lnTo>
                    <a:pt x="1478098" y="101599"/>
                  </a:lnTo>
                  <a:lnTo>
                    <a:pt x="1522212" y="126999"/>
                  </a:lnTo>
                  <a:lnTo>
                    <a:pt x="1565056" y="152399"/>
                  </a:lnTo>
                  <a:lnTo>
                    <a:pt x="1606567" y="177799"/>
                  </a:lnTo>
                  <a:lnTo>
                    <a:pt x="1646681" y="215899"/>
                  </a:lnTo>
                  <a:lnTo>
                    <a:pt x="1685333" y="241299"/>
                  </a:lnTo>
                  <a:lnTo>
                    <a:pt x="1722460" y="266699"/>
                  </a:lnTo>
                  <a:lnTo>
                    <a:pt x="1757997" y="304799"/>
                  </a:lnTo>
                  <a:lnTo>
                    <a:pt x="1791877" y="342899"/>
                  </a:lnTo>
                  <a:lnTo>
                    <a:pt x="1824037" y="380999"/>
                  </a:lnTo>
                  <a:lnTo>
                    <a:pt x="1854412" y="419099"/>
                  </a:lnTo>
                  <a:lnTo>
                    <a:pt x="1882939" y="457199"/>
                  </a:lnTo>
                  <a:lnTo>
                    <a:pt x="1909553" y="495299"/>
                  </a:lnTo>
                  <a:lnTo>
                    <a:pt x="1934190" y="546099"/>
                  </a:lnTo>
                  <a:lnTo>
                    <a:pt x="1956785" y="584199"/>
                  </a:lnTo>
                  <a:lnTo>
                    <a:pt x="1977275" y="634999"/>
                  </a:lnTo>
                  <a:lnTo>
                    <a:pt x="1995595" y="673099"/>
                  </a:lnTo>
                  <a:lnTo>
                    <a:pt x="2011681" y="723899"/>
                  </a:lnTo>
                  <a:lnTo>
                    <a:pt x="2025468" y="774699"/>
                  </a:lnTo>
                  <a:lnTo>
                    <a:pt x="2036893" y="825499"/>
                  </a:lnTo>
                  <a:lnTo>
                    <a:pt x="2045890" y="876299"/>
                  </a:lnTo>
                  <a:lnTo>
                    <a:pt x="2052397" y="927099"/>
                  </a:lnTo>
                  <a:lnTo>
                    <a:pt x="2056348" y="977899"/>
                  </a:lnTo>
                  <a:lnTo>
                    <a:pt x="2057679" y="1028699"/>
                  </a:lnTo>
                  <a:lnTo>
                    <a:pt x="2056348" y="1079499"/>
                  </a:lnTo>
                  <a:lnTo>
                    <a:pt x="2052397" y="1130299"/>
                  </a:lnTo>
                  <a:lnTo>
                    <a:pt x="2045890" y="1181099"/>
                  </a:lnTo>
                  <a:lnTo>
                    <a:pt x="2036893" y="1231899"/>
                  </a:lnTo>
                  <a:lnTo>
                    <a:pt x="2025468" y="1282699"/>
                  </a:lnTo>
                  <a:lnTo>
                    <a:pt x="2011681" y="1333499"/>
                  </a:lnTo>
                  <a:lnTo>
                    <a:pt x="1995595" y="1384299"/>
                  </a:lnTo>
                  <a:lnTo>
                    <a:pt x="1977275" y="1422399"/>
                  </a:lnTo>
                  <a:lnTo>
                    <a:pt x="1956785" y="1473199"/>
                  </a:lnTo>
                  <a:lnTo>
                    <a:pt x="1934190" y="1511299"/>
                  </a:lnTo>
                  <a:lnTo>
                    <a:pt x="1909553" y="1562099"/>
                  </a:lnTo>
                  <a:lnTo>
                    <a:pt x="1882939" y="1600199"/>
                  </a:lnTo>
                  <a:lnTo>
                    <a:pt x="1854412" y="1638299"/>
                  </a:lnTo>
                  <a:lnTo>
                    <a:pt x="1824037" y="1676399"/>
                  </a:lnTo>
                  <a:lnTo>
                    <a:pt x="1791877" y="1714499"/>
                  </a:lnTo>
                  <a:lnTo>
                    <a:pt x="1757997" y="1752599"/>
                  </a:lnTo>
                  <a:lnTo>
                    <a:pt x="1722460" y="1790699"/>
                  </a:lnTo>
                  <a:lnTo>
                    <a:pt x="1685333" y="1816099"/>
                  </a:lnTo>
                  <a:lnTo>
                    <a:pt x="1646681" y="1854199"/>
                  </a:lnTo>
                  <a:lnTo>
                    <a:pt x="1606567" y="1879599"/>
                  </a:lnTo>
                  <a:lnTo>
                    <a:pt x="1565056" y="1904999"/>
                  </a:lnTo>
                  <a:lnTo>
                    <a:pt x="1522212" y="1930399"/>
                  </a:lnTo>
                  <a:lnTo>
                    <a:pt x="1478098" y="1955799"/>
                  </a:lnTo>
                  <a:lnTo>
                    <a:pt x="1432780" y="1968499"/>
                  </a:lnTo>
                  <a:lnTo>
                    <a:pt x="1386321" y="1993899"/>
                  </a:lnTo>
                  <a:lnTo>
                    <a:pt x="1338786" y="2006599"/>
                  </a:lnTo>
                  <a:lnTo>
                    <a:pt x="1190361" y="2044699"/>
                  </a:lnTo>
                  <a:lnTo>
                    <a:pt x="1087203" y="2044699"/>
                  </a:lnTo>
                  <a:lnTo>
                    <a:pt x="1034554" y="2057399"/>
                  </a:lnTo>
                  <a:lnTo>
                    <a:pt x="1178853" y="2057399"/>
                  </a:lnTo>
                  <a:lnTo>
                    <a:pt x="1361521" y="2006599"/>
                  </a:lnTo>
                  <a:lnTo>
                    <a:pt x="1447790" y="1981199"/>
                  </a:lnTo>
                  <a:lnTo>
                    <a:pt x="1489484" y="1955799"/>
                  </a:lnTo>
                  <a:lnTo>
                    <a:pt x="1530152" y="1943099"/>
                  </a:lnTo>
                  <a:lnTo>
                    <a:pt x="1569744" y="1917699"/>
                  </a:lnTo>
                  <a:lnTo>
                    <a:pt x="1608211" y="1892299"/>
                  </a:lnTo>
                  <a:lnTo>
                    <a:pt x="1645501" y="1866899"/>
                  </a:lnTo>
                  <a:lnTo>
                    <a:pt x="1681567" y="1841499"/>
                  </a:lnTo>
                  <a:lnTo>
                    <a:pt x="1716358" y="1803399"/>
                  </a:lnTo>
                  <a:lnTo>
                    <a:pt x="1749825" y="1777999"/>
                  </a:lnTo>
                  <a:lnTo>
                    <a:pt x="1781917" y="1739899"/>
                  </a:lnTo>
                  <a:lnTo>
                    <a:pt x="1812585" y="1714499"/>
                  </a:lnTo>
                  <a:lnTo>
                    <a:pt x="1841780" y="1676399"/>
                  </a:lnTo>
                  <a:lnTo>
                    <a:pt x="1869452" y="1638299"/>
                  </a:lnTo>
                  <a:lnTo>
                    <a:pt x="1895550" y="1600199"/>
                  </a:lnTo>
                  <a:lnTo>
                    <a:pt x="1920026" y="1562099"/>
                  </a:lnTo>
                  <a:lnTo>
                    <a:pt x="1942830" y="1523999"/>
                  </a:lnTo>
                  <a:lnTo>
                    <a:pt x="1963912" y="1485899"/>
                  </a:lnTo>
                  <a:lnTo>
                    <a:pt x="1983221" y="1447799"/>
                  </a:lnTo>
                  <a:lnTo>
                    <a:pt x="2000710" y="1396999"/>
                  </a:lnTo>
                  <a:lnTo>
                    <a:pt x="2016327" y="1358899"/>
                  </a:lnTo>
                  <a:lnTo>
                    <a:pt x="2030024" y="1308099"/>
                  </a:lnTo>
                  <a:lnTo>
                    <a:pt x="2041750" y="1269999"/>
                  </a:lnTo>
                  <a:lnTo>
                    <a:pt x="2051456" y="1219199"/>
                  </a:lnTo>
                  <a:lnTo>
                    <a:pt x="2059092" y="1168399"/>
                  </a:lnTo>
                  <a:lnTo>
                    <a:pt x="2064608" y="1130299"/>
                  </a:lnTo>
                  <a:lnTo>
                    <a:pt x="2067955" y="1079499"/>
                  </a:lnTo>
                  <a:lnTo>
                    <a:pt x="2069084" y="1028699"/>
                  </a:lnTo>
                  <a:lnTo>
                    <a:pt x="2067955" y="977899"/>
                  </a:lnTo>
                  <a:lnTo>
                    <a:pt x="2064608" y="927099"/>
                  </a:lnTo>
                  <a:lnTo>
                    <a:pt x="2059092" y="888999"/>
                  </a:lnTo>
                  <a:lnTo>
                    <a:pt x="2051456" y="838199"/>
                  </a:lnTo>
                  <a:lnTo>
                    <a:pt x="2041750" y="787399"/>
                  </a:lnTo>
                  <a:lnTo>
                    <a:pt x="2030024" y="749299"/>
                  </a:lnTo>
                  <a:lnTo>
                    <a:pt x="2016327" y="698499"/>
                  </a:lnTo>
                  <a:lnTo>
                    <a:pt x="2000710" y="660399"/>
                  </a:lnTo>
                  <a:lnTo>
                    <a:pt x="1983221" y="622299"/>
                  </a:lnTo>
                  <a:lnTo>
                    <a:pt x="1963912" y="571499"/>
                  </a:lnTo>
                  <a:lnTo>
                    <a:pt x="1942830" y="533399"/>
                  </a:lnTo>
                  <a:lnTo>
                    <a:pt x="1920026" y="495299"/>
                  </a:lnTo>
                  <a:lnTo>
                    <a:pt x="1895550" y="457199"/>
                  </a:lnTo>
                  <a:lnTo>
                    <a:pt x="1869452" y="419099"/>
                  </a:lnTo>
                  <a:lnTo>
                    <a:pt x="1841780" y="380999"/>
                  </a:lnTo>
                  <a:lnTo>
                    <a:pt x="1812585" y="342899"/>
                  </a:lnTo>
                  <a:lnTo>
                    <a:pt x="1781917" y="317499"/>
                  </a:lnTo>
                  <a:lnTo>
                    <a:pt x="1749825" y="279399"/>
                  </a:lnTo>
                  <a:lnTo>
                    <a:pt x="1716358" y="253999"/>
                  </a:lnTo>
                  <a:lnTo>
                    <a:pt x="1681567" y="228599"/>
                  </a:lnTo>
                  <a:lnTo>
                    <a:pt x="1645501" y="190499"/>
                  </a:lnTo>
                  <a:lnTo>
                    <a:pt x="1608211" y="165099"/>
                  </a:lnTo>
                  <a:lnTo>
                    <a:pt x="1569744" y="139699"/>
                  </a:lnTo>
                  <a:lnTo>
                    <a:pt x="1530152" y="126999"/>
                  </a:lnTo>
                  <a:lnTo>
                    <a:pt x="1489484" y="101599"/>
                  </a:lnTo>
                  <a:lnTo>
                    <a:pt x="1447790" y="76199"/>
                  </a:lnTo>
                  <a:lnTo>
                    <a:pt x="1317046" y="38099"/>
                  </a:lnTo>
                  <a:lnTo>
                    <a:pt x="1225662" y="12699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88933" y="3305492"/>
              <a:ext cx="1951989" cy="1951355"/>
            </a:xfrm>
            <a:custGeom>
              <a:avLst/>
              <a:gdLst/>
              <a:ahLst/>
              <a:cxnLst/>
              <a:rect l="l" t="t" r="r" b="b"/>
              <a:pathLst>
                <a:path w="1951989" h="1951354">
                  <a:moveTo>
                    <a:pt x="975728" y="0"/>
                  </a:moveTo>
                  <a:lnTo>
                    <a:pt x="927026" y="1193"/>
                  </a:lnTo>
                  <a:lnTo>
                    <a:pt x="878943" y="4737"/>
                  </a:lnTo>
                  <a:lnTo>
                    <a:pt x="831535" y="10574"/>
                  </a:lnTo>
                  <a:lnTo>
                    <a:pt x="784856" y="18650"/>
                  </a:lnTo>
                  <a:lnTo>
                    <a:pt x="738964" y="28909"/>
                  </a:lnTo>
                  <a:lnTo>
                    <a:pt x="693913" y="41294"/>
                  </a:lnTo>
                  <a:lnTo>
                    <a:pt x="649760" y="55749"/>
                  </a:lnTo>
                  <a:lnTo>
                    <a:pt x="606561" y="72219"/>
                  </a:lnTo>
                  <a:lnTo>
                    <a:pt x="564372" y="90648"/>
                  </a:lnTo>
                  <a:lnTo>
                    <a:pt x="523248" y="110980"/>
                  </a:lnTo>
                  <a:lnTo>
                    <a:pt x="483245" y="133159"/>
                  </a:lnTo>
                  <a:lnTo>
                    <a:pt x="444419" y="157130"/>
                  </a:lnTo>
                  <a:lnTo>
                    <a:pt x="406827" y="182836"/>
                  </a:lnTo>
                  <a:lnTo>
                    <a:pt x="370524" y="210221"/>
                  </a:lnTo>
                  <a:lnTo>
                    <a:pt x="335565" y="239230"/>
                  </a:lnTo>
                  <a:lnTo>
                    <a:pt x="302008" y="269807"/>
                  </a:lnTo>
                  <a:lnTo>
                    <a:pt x="269907" y="301895"/>
                  </a:lnTo>
                  <a:lnTo>
                    <a:pt x="239318" y="335440"/>
                  </a:lnTo>
                  <a:lnTo>
                    <a:pt x="210298" y="370384"/>
                  </a:lnTo>
                  <a:lnTo>
                    <a:pt x="182903" y="406673"/>
                  </a:lnTo>
                  <a:lnTo>
                    <a:pt x="157187" y="444251"/>
                  </a:lnTo>
                  <a:lnTo>
                    <a:pt x="133208" y="483060"/>
                  </a:lnTo>
                  <a:lnTo>
                    <a:pt x="111021" y="523047"/>
                  </a:lnTo>
                  <a:lnTo>
                    <a:pt x="90681" y="564154"/>
                  </a:lnTo>
                  <a:lnTo>
                    <a:pt x="72245" y="606326"/>
                  </a:lnTo>
                  <a:lnTo>
                    <a:pt x="55769" y="649507"/>
                  </a:lnTo>
                  <a:lnTo>
                    <a:pt x="41308" y="693642"/>
                  </a:lnTo>
                  <a:lnTo>
                    <a:pt x="28919" y="738673"/>
                  </a:lnTo>
                  <a:lnTo>
                    <a:pt x="18657" y="784546"/>
                  </a:lnTo>
                  <a:lnTo>
                    <a:pt x="10578" y="831204"/>
                  </a:lnTo>
                  <a:lnTo>
                    <a:pt x="4738" y="878593"/>
                  </a:lnTo>
                  <a:lnTo>
                    <a:pt x="1194" y="926654"/>
                  </a:lnTo>
                  <a:lnTo>
                    <a:pt x="0" y="975334"/>
                  </a:lnTo>
                  <a:lnTo>
                    <a:pt x="1194" y="1024022"/>
                  </a:lnTo>
                  <a:lnTo>
                    <a:pt x="4738" y="1072091"/>
                  </a:lnTo>
                  <a:lnTo>
                    <a:pt x="10578" y="1119486"/>
                  </a:lnTo>
                  <a:lnTo>
                    <a:pt x="18657" y="1166152"/>
                  </a:lnTo>
                  <a:lnTo>
                    <a:pt x="28919" y="1212031"/>
                  </a:lnTo>
                  <a:lnTo>
                    <a:pt x="41308" y="1257069"/>
                  </a:lnTo>
                  <a:lnTo>
                    <a:pt x="55769" y="1301209"/>
                  </a:lnTo>
                  <a:lnTo>
                    <a:pt x="72245" y="1344396"/>
                  </a:lnTo>
                  <a:lnTo>
                    <a:pt x="90681" y="1386573"/>
                  </a:lnTo>
                  <a:lnTo>
                    <a:pt x="111021" y="1427686"/>
                  </a:lnTo>
                  <a:lnTo>
                    <a:pt x="133208" y="1467677"/>
                  </a:lnTo>
                  <a:lnTo>
                    <a:pt x="157187" y="1506491"/>
                  </a:lnTo>
                  <a:lnTo>
                    <a:pt x="182903" y="1544073"/>
                  </a:lnTo>
                  <a:lnTo>
                    <a:pt x="210298" y="1580366"/>
                  </a:lnTo>
                  <a:lnTo>
                    <a:pt x="239318" y="1615314"/>
                  </a:lnTo>
                  <a:lnTo>
                    <a:pt x="269907" y="1648862"/>
                  </a:lnTo>
                  <a:lnTo>
                    <a:pt x="302008" y="1680954"/>
                  </a:lnTo>
                  <a:lnTo>
                    <a:pt x="335565" y="1711533"/>
                  </a:lnTo>
                  <a:lnTo>
                    <a:pt x="370524" y="1740545"/>
                  </a:lnTo>
                  <a:lnTo>
                    <a:pt x="406827" y="1767933"/>
                  </a:lnTo>
                  <a:lnTo>
                    <a:pt x="444419" y="1793641"/>
                  </a:lnTo>
                  <a:lnTo>
                    <a:pt x="483245" y="1817613"/>
                  </a:lnTo>
                  <a:lnTo>
                    <a:pt x="523248" y="1839794"/>
                  </a:lnTo>
                  <a:lnTo>
                    <a:pt x="564372" y="1860128"/>
                  </a:lnTo>
                  <a:lnTo>
                    <a:pt x="606561" y="1878558"/>
                  </a:lnTo>
                  <a:lnTo>
                    <a:pt x="649760" y="1895030"/>
                  </a:lnTo>
                  <a:lnTo>
                    <a:pt x="693913" y="1909486"/>
                  </a:lnTo>
                  <a:lnTo>
                    <a:pt x="738964" y="1921872"/>
                  </a:lnTo>
                  <a:lnTo>
                    <a:pt x="784856" y="1932131"/>
                  </a:lnTo>
                  <a:lnTo>
                    <a:pt x="831535" y="1940207"/>
                  </a:lnTo>
                  <a:lnTo>
                    <a:pt x="878943" y="1946045"/>
                  </a:lnTo>
                  <a:lnTo>
                    <a:pt x="927026" y="1949589"/>
                  </a:lnTo>
                  <a:lnTo>
                    <a:pt x="975728" y="1950783"/>
                  </a:lnTo>
                  <a:lnTo>
                    <a:pt x="1024422" y="1949589"/>
                  </a:lnTo>
                  <a:lnTo>
                    <a:pt x="1072499" y="1946045"/>
                  </a:lnTo>
                  <a:lnTo>
                    <a:pt x="1119902" y="1940207"/>
                  </a:lnTo>
                  <a:lnTo>
                    <a:pt x="1166575" y="1932131"/>
                  </a:lnTo>
                  <a:lnTo>
                    <a:pt x="1212462" y="1921872"/>
                  </a:lnTo>
                  <a:lnTo>
                    <a:pt x="1257507" y="1909486"/>
                  </a:lnTo>
                  <a:lnTo>
                    <a:pt x="1301655" y="1895030"/>
                  </a:lnTo>
                  <a:lnTo>
                    <a:pt x="1344850" y="1878558"/>
                  </a:lnTo>
                  <a:lnTo>
                    <a:pt x="1387035" y="1860128"/>
                  </a:lnTo>
                  <a:lnTo>
                    <a:pt x="1428155" y="1839794"/>
                  </a:lnTo>
                  <a:lnTo>
                    <a:pt x="1468154" y="1817613"/>
                  </a:lnTo>
                  <a:lnTo>
                    <a:pt x="1506976" y="1793641"/>
                  </a:lnTo>
                  <a:lnTo>
                    <a:pt x="1544565" y="1767933"/>
                  </a:lnTo>
                  <a:lnTo>
                    <a:pt x="1580865" y="1740545"/>
                  </a:lnTo>
                  <a:lnTo>
                    <a:pt x="1615821" y="1711533"/>
                  </a:lnTo>
                  <a:lnTo>
                    <a:pt x="1649376" y="1680954"/>
                  </a:lnTo>
                  <a:lnTo>
                    <a:pt x="1681475" y="1648862"/>
                  </a:lnTo>
                  <a:lnTo>
                    <a:pt x="1712061" y="1615314"/>
                  </a:lnTo>
                  <a:lnTo>
                    <a:pt x="1741079" y="1580366"/>
                  </a:lnTo>
                  <a:lnTo>
                    <a:pt x="1768473" y="1544073"/>
                  </a:lnTo>
                  <a:lnTo>
                    <a:pt x="1794187" y="1506491"/>
                  </a:lnTo>
                  <a:lnTo>
                    <a:pt x="1818165" y="1467677"/>
                  </a:lnTo>
                  <a:lnTo>
                    <a:pt x="1840351" y="1427686"/>
                  </a:lnTo>
                  <a:lnTo>
                    <a:pt x="1860690" y="1386573"/>
                  </a:lnTo>
                  <a:lnTo>
                    <a:pt x="1879125" y="1344396"/>
                  </a:lnTo>
                  <a:lnTo>
                    <a:pt x="1895600" y="1301209"/>
                  </a:lnTo>
                  <a:lnTo>
                    <a:pt x="1910060" y="1257069"/>
                  </a:lnTo>
                  <a:lnTo>
                    <a:pt x="1922449" y="1212031"/>
                  </a:lnTo>
                  <a:lnTo>
                    <a:pt x="1932710" y="1166152"/>
                  </a:lnTo>
                  <a:lnTo>
                    <a:pt x="1940789" y="1119486"/>
                  </a:lnTo>
                  <a:lnTo>
                    <a:pt x="1946628" y="1072091"/>
                  </a:lnTo>
                  <a:lnTo>
                    <a:pt x="1950173" y="1024022"/>
                  </a:lnTo>
                  <a:lnTo>
                    <a:pt x="1951367" y="975334"/>
                  </a:lnTo>
                  <a:lnTo>
                    <a:pt x="1950173" y="926654"/>
                  </a:lnTo>
                  <a:lnTo>
                    <a:pt x="1946628" y="878593"/>
                  </a:lnTo>
                  <a:lnTo>
                    <a:pt x="1940789" y="831204"/>
                  </a:lnTo>
                  <a:lnTo>
                    <a:pt x="1932710" y="784546"/>
                  </a:lnTo>
                  <a:lnTo>
                    <a:pt x="1922449" y="738673"/>
                  </a:lnTo>
                  <a:lnTo>
                    <a:pt x="1910060" y="693642"/>
                  </a:lnTo>
                  <a:lnTo>
                    <a:pt x="1895600" y="649507"/>
                  </a:lnTo>
                  <a:lnTo>
                    <a:pt x="1879125" y="606326"/>
                  </a:lnTo>
                  <a:lnTo>
                    <a:pt x="1860690" y="564154"/>
                  </a:lnTo>
                  <a:lnTo>
                    <a:pt x="1840351" y="523047"/>
                  </a:lnTo>
                  <a:lnTo>
                    <a:pt x="1818165" y="483060"/>
                  </a:lnTo>
                  <a:lnTo>
                    <a:pt x="1794187" y="444251"/>
                  </a:lnTo>
                  <a:lnTo>
                    <a:pt x="1768473" y="406673"/>
                  </a:lnTo>
                  <a:lnTo>
                    <a:pt x="1741079" y="370384"/>
                  </a:lnTo>
                  <a:lnTo>
                    <a:pt x="1712061" y="335440"/>
                  </a:lnTo>
                  <a:lnTo>
                    <a:pt x="1681475" y="301895"/>
                  </a:lnTo>
                  <a:lnTo>
                    <a:pt x="1649376" y="269807"/>
                  </a:lnTo>
                  <a:lnTo>
                    <a:pt x="1615821" y="239230"/>
                  </a:lnTo>
                  <a:lnTo>
                    <a:pt x="1580865" y="210221"/>
                  </a:lnTo>
                  <a:lnTo>
                    <a:pt x="1544565" y="182836"/>
                  </a:lnTo>
                  <a:lnTo>
                    <a:pt x="1506976" y="157130"/>
                  </a:lnTo>
                  <a:lnTo>
                    <a:pt x="1468154" y="133159"/>
                  </a:lnTo>
                  <a:lnTo>
                    <a:pt x="1428155" y="110980"/>
                  </a:lnTo>
                  <a:lnTo>
                    <a:pt x="1387035" y="90648"/>
                  </a:lnTo>
                  <a:lnTo>
                    <a:pt x="1344850" y="72219"/>
                  </a:lnTo>
                  <a:lnTo>
                    <a:pt x="1301655" y="55749"/>
                  </a:lnTo>
                  <a:lnTo>
                    <a:pt x="1257507" y="41294"/>
                  </a:lnTo>
                  <a:lnTo>
                    <a:pt x="1212462" y="28909"/>
                  </a:lnTo>
                  <a:lnTo>
                    <a:pt x="1166575" y="18650"/>
                  </a:lnTo>
                  <a:lnTo>
                    <a:pt x="1119902" y="10574"/>
                  </a:lnTo>
                  <a:lnTo>
                    <a:pt x="1072499" y="4737"/>
                  </a:lnTo>
                  <a:lnTo>
                    <a:pt x="1024422" y="1193"/>
                  </a:lnTo>
                  <a:lnTo>
                    <a:pt x="975728" y="0"/>
                  </a:lnTo>
                  <a:close/>
                </a:path>
              </a:pathLst>
            </a:custGeom>
            <a:solidFill>
              <a:srgbClr val="B411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747530" y="3695769"/>
            <a:ext cx="1627505" cy="119253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ctr" marL="12700" marR="5080" indent="-635">
              <a:lnSpc>
                <a:spcPct val="71500"/>
              </a:lnSpc>
              <a:spcBef>
                <a:spcPts val="885"/>
              </a:spcBef>
            </a:pPr>
            <a:r>
              <a:rPr dirty="0" sz="2300" spc="-440" b="1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2300" spc="-370" b="1">
                <a:solidFill>
                  <a:srgbClr val="FFFFFF"/>
                </a:solidFill>
                <a:latin typeface="Arial"/>
                <a:cs typeface="Arial"/>
              </a:rPr>
              <a:t>BRAND  </a:t>
            </a:r>
            <a:r>
              <a:rPr dirty="0" sz="2300" spc="-345" b="1">
                <a:solidFill>
                  <a:srgbClr val="FFFFFF"/>
                </a:solidFill>
                <a:latin typeface="Arial"/>
                <a:cs typeface="Arial"/>
              </a:rPr>
              <a:t>PERSONALITY</a:t>
            </a:r>
            <a:endParaRPr sz="2300">
              <a:latin typeface="Arial"/>
              <a:cs typeface="Arial"/>
            </a:endParaRPr>
          </a:p>
          <a:p>
            <a:pPr algn="ctr" marL="90170" marR="76200">
              <a:lnSpc>
                <a:spcPts val="1310"/>
              </a:lnSpc>
              <a:spcBef>
                <a:spcPts val="515"/>
              </a:spcBef>
            </a:pPr>
            <a:r>
              <a:rPr dirty="0" sz="1300" spc="-21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300" spc="-90" b="1">
                <a:solidFill>
                  <a:srgbClr val="FFFFFF"/>
                </a:solidFill>
                <a:latin typeface="Arial"/>
                <a:cs typeface="Arial"/>
              </a:rPr>
              <a:t>liberating </a:t>
            </a:r>
            <a:r>
              <a:rPr dirty="0" sz="1300" spc="-110" b="1">
                <a:solidFill>
                  <a:srgbClr val="FFFFFF"/>
                </a:solidFill>
                <a:latin typeface="Arial"/>
                <a:cs typeface="Arial"/>
              </a:rPr>
              <a:t>presence,  </a:t>
            </a:r>
            <a:r>
              <a:rPr dirty="0" sz="1300" spc="-100" b="1">
                <a:solidFill>
                  <a:srgbClr val="FFFFFF"/>
                </a:solidFill>
                <a:latin typeface="Arial"/>
                <a:cs typeface="Arial"/>
              </a:rPr>
              <a:t>especially against  </a:t>
            </a:r>
            <a:r>
              <a:rPr dirty="0" sz="1300" spc="-105" b="1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dirty="0" sz="1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20" b="1">
                <a:solidFill>
                  <a:srgbClr val="FFFFFF"/>
                </a:solidFill>
                <a:latin typeface="Arial"/>
                <a:cs typeface="Arial"/>
              </a:rPr>
              <a:t>norms.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1280020" y="1762828"/>
            <a:ext cx="1291590" cy="146050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49530" marR="143510" indent="320675">
              <a:lnSpc>
                <a:spcPct val="77500"/>
              </a:lnSpc>
              <a:spcBef>
                <a:spcPts val="535"/>
              </a:spcBef>
            </a:pP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BOLD  </a:t>
            </a: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CHALLENGER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65"/>
              </a:spcBef>
            </a:pPr>
            <a:r>
              <a:rPr dirty="0" sz="1200" spc="-165" b="1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innovative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leader,  challenging </a:t>
            </a:r>
            <a:r>
              <a:rPr dirty="0" sz="1200" spc="-95" b="1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9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200">
              <a:latin typeface="Arial"/>
              <a:cs typeface="Arial"/>
            </a:endParaRPr>
          </a:p>
          <a:p>
            <a:pPr marL="12700" marR="788670">
              <a:lnSpc>
                <a:spcPct val="100000"/>
              </a:lnSpc>
              <a:spcBef>
                <a:spcPts val="20"/>
              </a:spcBef>
            </a:pPr>
            <a:r>
              <a:rPr dirty="0" sz="1200" spc="-95" b="1">
                <a:solidFill>
                  <a:srgbClr val="FFFFFF"/>
                </a:solidFill>
                <a:latin typeface="Arial"/>
                <a:cs typeface="Arial"/>
              </a:rPr>
              <a:t>positive  </a:t>
            </a:r>
            <a:r>
              <a:rPr dirty="0" sz="1200" spc="-110" b="1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2108" y="5320107"/>
            <a:ext cx="1745614" cy="151638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720"/>
              </a:spcBef>
            </a:pPr>
            <a:r>
              <a:rPr dirty="0" sz="1650" spc="-295" b="1">
                <a:solidFill>
                  <a:srgbClr val="FFFFFF"/>
                </a:solidFill>
                <a:latin typeface="Arial"/>
                <a:cs typeface="Arial"/>
              </a:rPr>
              <a:t>ADVOCATE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200" spc="-125" b="1">
                <a:solidFill>
                  <a:srgbClr val="FFFFFF"/>
                </a:solidFill>
                <a:latin typeface="Arial"/>
                <a:cs typeface="Arial"/>
              </a:rPr>
              <a:t>Always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25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  <a:p>
            <a:pPr marL="12700" marR="90170">
              <a:lnSpc>
                <a:spcPct val="100000"/>
              </a:lnSpc>
              <a:spcBef>
                <a:spcPts val="5"/>
              </a:spcBef>
            </a:pP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customers’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interests, 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1200" spc="-114" b="1">
                <a:solidFill>
                  <a:srgbClr val="FFFFFF"/>
                </a:solidFill>
                <a:latin typeface="Arial"/>
                <a:cs typeface="Arial"/>
              </a:rPr>
              <a:t>own.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Optimistic</a:t>
            </a:r>
            <a:endParaRPr sz="1200">
              <a:latin typeface="Arial"/>
              <a:cs typeface="Arial"/>
            </a:endParaRPr>
          </a:p>
          <a:p>
            <a:pPr marL="259079" marR="5080" indent="-211454">
              <a:lnSpc>
                <a:spcPct val="100000"/>
              </a:lnSpc>
              <a:spcBef>
                <a:spcPts val="15"/>
              </a:spcBef>
            </a:pPr>
            <a:r>
              <a:rPr dirty="0" sz="1200" spc="-125" b="1">
                <a:solidFill>
                  <a:srgbClr val="FFFFFF"/>
                </a:solidFill>
                <a:latin typeface="Arial"/>
                <a:cs typeface="Arial"/>
              </a:rPr>
              <a:t>about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future 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helping  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customers </a:t>
            </a:r>
            <a:r>
              <a:rPr dirty="0" sz="1200" spc="-1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3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200">
              <a:latin typeface="Arial"/>
              <a:cs typeface="Arial"/>
            </a:endParaRPr>
          </a:p>
          <a:p>
            <a:pPr marL="434975">
              <a:lnSpc>
                <a:spcPct val="100000"/>
              </a:lnSpc>
              <a:spcBef>
                <a:spcPts val="10"/>
              </a:spcBef>
            </a:pP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77054" y="5431444"/>
            <a:ext cx="1515110" cy="122364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1060"/>
              </a:spcBef>
            </a:pPr>
            <a:r>
              <a:rPr dirty="0" sz="1650" spc="-280" b="1">
                <a:solidFill>
                  <a:srgbClr val="FFFFFF"/>
                </a:solidFill>
                <a:latin typeface="Arial"/>
                <a:cs typeface="Arial"/>
              </a:rPr>
              <a:t>ENGAGING</a:t>
            </a:r>
            <a:endParaRPr sz="16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710"/>
              </a:spcBef>
            </a:pPr>
            <a:r>
              <a:rPr dirty="0" sz="1200" spc="-2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clever </a:t>
            </a:r>
            <a:r>
              <a:rPr dirty="0" sz="1200" spc="-125" b="1">
                <a:solidFill>
                  <a:srgbClr val="FFFFFF"/>
                </a:solidFill>
                <a:latin typeface="Arial"/>
                <a:cs typeface="Arial"/>
              </a:rPr>
              <a:t>sense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humor,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9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200" spc="-75" b="1">
                <a:solidFill>
                  <a:srgbClr val="FFFFFF"/>
                </a:solidFill>
                <a:latin typeface="Arial"/>
                <a:cs typeface="Arial"/>
              </a:rPr>
              <a:t>wink, </a:t>
            </a:r>
            <a:r>
              <a:rPr dirty="0" sz="1200" spc="-9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smile </a:t>
            </a:r>
            <a:r>
              <a:rPr dirty="0" sz="1200" spc="-80" b="1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sets  </a:t>
            </a:r>
            <a:r>
              <a:rPr dirty="0" sz="1200" spc="-135" b="1">
                <a:solidFill>
                  <a:srgbClr val="FFFFFF"/>
                </a:solidFill>
                <a:latin typeface="Arial"/>
                <a:cs typeface="Arial"/>
              </a:rPr>
              <a:t>us </a:t>
            </a:r>
            <a:r>
              <a:rPr dirty="0" sz="1200" spc="-85" b="1">
                <a:solidFill>
                  <a:srgbClr val="FFFFFF"/>
                </a:solidFill>
                <a:latin typeface="Arial"/>
                <a:cs typeface="Arial"/>
              </a:rPr>
              <a:t>apart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200" spc="-110" b="1">
                <a:solidFill>
                  <a:srgbClr val="FFFFFF"/>
                </a:solidFill>
                <a:latin typeface="Arial"/>
                <a:cs typeface="Arial"/>
              </a:rPr>
              <a:t>makes </a:t>
            </a:r>
            <a:r>
              <a:rPr dirty="0" sz="1200" spc="-135" b="1">
                <a:solidFill>
                  <a:srgbClr val="FFFFFF"/>
                </a:solidFill>
                <a:latin typeface="Arial"/>
                <a:cs typeface="Arial"/>
              </a:rPr>
              <a:t>us  </a:t>
            </a:r>
            <a:r>
              <a:rPr dirty="0" sz="1200" spc="-125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approachable.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42104" y="2094021"/>
            <a:ext cx="1598295" cy="77597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650" spc="-315" b="1">
                <a:solidFill>
                  <a:srgbClr val="FFFFFF"/>
                </a:solidFill>
                <a:latin typeface="Arial"/>
                <a:cs typeface="Arial"/>
              </a:rPr>
              <a:t>STRAIGHTFORWARD</a:t>
            </a:r>
            <a:endParaRPr sz="1650">
              <a:latin typeface="Arial"/>
              <a:cs typeface="Arial"/>
            </a:endParaRPr>
          </a:p>
          <a:p>
            <a:pPr marL="548005" marR="41910" indent="-147320">
              <a:lnSpc>
                <a:spcPct val="100000"/>
              </a:lnSpc>
              <a:spcBef>
                <a:spcPts val="445"/>
              </a:spcBef>
            </a:pPr>
            <a:r>
              <a:rPr dirty="0" sz="1200" spc="-100" b="1">
                <a:solidFill>
                  <a:srgbClr val="FFFFFF"/>
                </a:solidFill>
                <a:latin typeface="Arial"/>
                <a:cs typeface="Arial"/>
              </a:rPr>
              <a:t>Authentic,</a:t>
            </a:r>
            <a:r>
              <a:rPr dirty="0" sz="1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95" b="1">
                <a:solidFill>
                  <a:srgbClr val="FFFFFF"/>
                </a:solidFill>
                <a:latin typeface="Arial"/>
                <a:cs typeface="Arial"/>
              </a:rPr>
              <a:t>credible  </a:t>
            </a:r>
            <a:r>
              <a:rPr dirty="0" sz="1200" spc="-12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95" b="1">
                <a:solidFill>
                  <a:srgbClr val="FFFFFF"/>
                </a:solidFill>
                <a:latin typeface="Arial"/>
                <a:cs typeface="Arial"/>
              </a:rPr>
              <a:t>trustworthy.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0939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28301" y="1377188"/>
            <a:ext cx="360235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55" b="1">
                <a:solidFill>
                  <a:srgbClr val="005288"/>
                </a:solidFill>
                <a:latin typeface="Verdana"/>
                <a:cs typeface="Verdana"/>
              </a:rPr>
              <a:t>HELLO </a:t>
            </a:r>
            <a:r>
              <a:rPr dirty="0" sz="2000" spc="-355" b="1">
                <a:solidFill>
                  <a:srgbClr val="005288"/>
                </a:solidFill>
                <a:latin typeface="Verdana"/>
                <a:cs typeface="Verdana"/>
              </a:rPr>
              <a:t>MY </a:t>
            </a:r>
            <a:r>
              <a:rPr dirty="0" sz="2000" spc="-420" b="1">
                <a:solidFill>
                  <a:srgbClr val="005288"/>
                </a:solidFill>
                <a:latin typeface="Verdana"/>
                <a:cs typeface="Verdana"/>
              </a:rPr>
              <a:t>NAME </a:t>
            </a:r>
            <a:r>
              <a:rPr dirty="0" sz="2000" spc="-415" b="1">
                <a:solidFill>
                  <a:srgbClr val="005288"/>
                </a:solidFill>
                <a:latin typeface="Verdana"/>
                <a:cs typeface="Verdana"/>
              </a:rPr>
              <a:t>IS…CAPITAL</a:t>
            </a:r>
            <a:r>
              <a:rPr dirty="0" sz="2000" spc="-27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2000" spc="-505" b="1">
                <a:solidFill>
                  <a:srgbClr val="005288"/>
                </a:solidFill>
                <a:latin typeface="Verdana"/>
                <a:cs typeface="Verdana"/>
              </a:rPr>
              <a:t>ONE</a:t>
            </a:r>
            <a:endParaRPr sz="20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6005" y="4507991"/>
          <a:ext cx="7670165" cy="263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280"/>
                <a:gridCol w="2865755"/>
                <a:gridCol w="2679699"/>
              </a:tblGrid>
              <a:tr h="2290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5111A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300" spc="-305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WHY </a:t>
                      </a:r>
                      <a:r>
                        <a:rPr dirty="0" sz="1300" spc="-235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IT’S</a:t>
                      </a:r>
                      <a:r>
                        <a:rPr dirty="0" sz="1300" spc="-15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9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IMPORTANT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12700">
                    <a:solidFill>
                      <a:srgbClr val="B5111A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300" spc="-295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THINK </a:t>
                      </a:r>
                      <a:r>
                        <a:rPr dirty="0" sz="1300" spc="-33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OF </a:t>
                      </a:r>
                      <a:r>
                        <a:rPr dirty="0" sz="1300" spc="-26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THE </a:t>
                      </a:r>
                      <a:r>
                        <a:rPr dirty="0" sz="1300" spc="-28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PERSON</a:t>
                      </a:r>
                      <a:r>
                        <a:rPr dirty="0" sz="1300" spc="-175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85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WHO…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12700">
                    <a:solidFill>
                      <a:srgbClr val="B5111A"/>
                    </a:solidFill>
                  </a:tcPr>
                </a:tc>
              </a:tr>
              <a:tr h="568325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300" spc="-254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BE </a:t>
                      </a:r>
                      <a:r>
                        <a:rPr dirty="0" sz="1300" spc="-285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REFRESHINGLY</a:t>
                      </a:r>
                      <a:r>
                        <a:rPr dirty="0" sz="1300" spc="-28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6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CLEAR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334645">
                        <a:lnSpc>
                          <a:spcPct val="108300"/>
                        </a:lnSpc>
                        <a:spcBef>
                          <a:spcPts val="50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Being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clear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makes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unassailable,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intuitive,  unexpected,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refreshing.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301625">
                        <a:lnSpc>
                          <a:spcPct val="108300"/>
                        </a:lnSpc>
                        <a:spcBef>
                          <a:spcPts val="50"/>
                        </a:spcBef>
                      </a:pP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Tells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you 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what’s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up in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such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dirty="0" sz="1000" spc="-5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way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that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you 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get it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time.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300" spc="-254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dirty="0" sz="1300" spc="-9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95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CONVERSATIONAL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1270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344805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Being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conversational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humanizes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Capital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One 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and makes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us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approachable.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409575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You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could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chat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day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long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without 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getting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bored 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confused.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</a:tr>
              <a:tr h="57149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300" spc="-254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dirty="0" sz="1300" spc="-9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8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COMPELLING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1270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299720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Compelling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copy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inspires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interest, belief,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action, while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respecting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and understanding 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customer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needs.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328930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Inspires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you </a:t>
                      </a:r>
                      <a:r>
                        <a:rPr dirty="0" sz="1000" spc="-5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believe 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do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something— 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gladly.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</a:tr>
              <a:tr h="695452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300" spc="-254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BE </a:t>
                      </a:r>
                      <a:r>
                        <a:rPr dirty="0" sz="1300" spc="-275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CAPITAL </a:t>
                      </a:r>
                      <a:r>
                        <a:rPr dirty="0" sz="1300" spc="-310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ONE</a:t>
                      </a:r>
                      <a:r>
                        <a:rPr dirty="0" sz="1300" spc="-235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00" spc="-254" b="1">
                          <a:solidFill>
                            <a:srgbClr val="005288"/>
                          </a:solidFill>
                          <a:latin typeface="Verdana"/>
                          <a:cs typeface="Verdana"/>
                        </a:rPr>
                        <a:t>CLEVER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1270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254000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 spc="-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Humor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makes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unmistakably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Capital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One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by  letting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people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know 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that,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while </a:t>
                      </a:r>
                      <a:r>
                        <a:rPr dirty="0" sz="1000" spc="-6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we’re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serious 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about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business, </a:t>
                      </a:r>
                      <a:r>
                        <a:rPr dirty="0" sz="1000" spc="-6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we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don’t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take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ourselves 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too 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seriously.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marR="205104">
                        <a:lnSpc>
                          <a:spcPct val="108300"/>
                        </a:lnSpc>
                        <a:spcBef>
                          <a:spcPts val="75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Makes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you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smile, chuckle,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occasionally 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laugh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out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Trebuchet MS"/>
                          <a:cs typeface="Trebuchet MS"/>
                        </a:rPr>
                        <a:t>loud.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952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141505" y="1958339"/>
            <a:ext cx="7722234" cy="2493645"/>
            <a:chOff x="1141505" y="1958339"/>
            <a:chExt cx="7722234" cy="2493645"/>
          </a:xfrm>
        </p:grpSpPr>
        <p:sp>
          <p:nvSpPr>
            <p:cNvPr id="6" name="object 6"/>
            <p:cNvSpPr/>
            <p:nvPr/>
          </p:nvSpPr>
          <p:spPr>
            <a:xfrm>
              <a:off x="1141505" y="1958339"/>
              <a:ext cx="7721986" cy="24933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4104" y="2107577"/>
              <a:ext cx="7113905" cy="1885314"/>
            </a:xfrm>
            <a:custGeom>
              <a:avLst/>
              <a:gdLst/>
              <a:ahLst/>
              <a:cxnLst/>
              <a:rect l="l" t="t" r="r" b="b"/>
              <a:pathLst>
                <a:path w="7113905" h="1885314">
                  <a:moveTo>
                    <a:pt x="7113752" y="942670"/>
                  </a:moveTo>
                  <a:lnTo>
                    <a:pt x="7112521" y="894168"/>
                  </a:lnTo>
                  <a:lnTo>
                    <a:pt x="7108876" y="846302"/>
                  </a:lnTo>
                  <a:lnTo>
                    <a:pt x="7102881" y="799122"/>
                  </a:lnTo>
                  <a:lnTo>
                    <a:pt x="7094601" y="752703"/>
                  </a:lnTo>
                  <a:lnTo>
                    <a:pt x="7084073" y="707097"/>
                  </a:lnTo>
                  <a:lnTo>
                    <a:pt x="7071373" y="662368"/>
                  </a:lnTo>
                  <a:lnTo>
                    <a:pt x="7056552" y="618566"/>
                  </a:lnTo>
                  <a:lnTo>
                    <a:pt x="7039673" y="575754"/>
                  </a:lnTo>
                  <a:lnTo>
                    <a:pt x="7020788" y="533996"/>
                  </a:lnTo>
                  <a:lnTo>
                    <a:pt x="6999973" y="493356"/>
                  </a:lnTo>
                  <a:lnTo>
                    <a:pt x="6977278" y="453872"/>
                  </a:lnTo>
                  <a:lnTo>
                    <a:pt x="6952755" y="415632"/>
                  </a:lnTo>
                  <a:lnTo>
                    <a:pt x="6926478" y="378675"/>
                  </a:lnTo>
                  <a:lnTo>
                    <a:pt x="6898500" y="343065"/>
                  </a:lnTo>
                  <a:lnTo>
                    <a:pt x="6868871" y="308851"/>
                  </a:lnTo>
                  <a:lnTo>
                    <a:pt x="6837654" y="276110"/>
                  </a:lnTo>
                  <a:lnTo>
                    <a:pt x="6804927" y="244906"/>
                  </a:lnTo>
                  <a:lnTo>
                    <a:pt x="6770713" y="215277"/>
                  </a:lnTo>
                  <a:lnTo>
                    <a:pt x="6735115" y="187286"/>
                  </a:lnTo>
                  <a:lnTo>
                    <a:pt x="6698158" y="161010"/>
                  </a:lnTo>
                  <a:lnTo>
                    <a:pt x="6659905" y="136486"/>
                  </a:lnTo>
                  <a:lnTo>
                    <a:pt x="6620434" y="113792"/>
                  </a:lnTo>
                  <a:lnTo>
                    <a:pt x="6579794" y="92964"/>
                  </a:lnTo>
                  <a:lnTo>
                    <a:pt x="6538036" y="74091"/>
                  </a:lnTo>
                  <a:lnTo>
                    <a:pt x="6495237" y="57213"/>
                  </a:lnTo>
                  <a:lnTo>
                    <a:pt x="6451435" y="42392"/>
                  </a:lnTo>
                  <a:lnTo>
                    <a:pt x="6406705" y="29679"/>
                  </a:lnTo>
                  <a:lnTo>
                    <a:pt x="6361100" y="19164"/>
                  </a:lnTo>
                  <a:lnTo>
                    <a:pt x="6314681" y="10871"/>
                  </a:lnTo>
                  <a:lnTo>
                    <a:pt x="6267513" y="4876"/>
                  </a:lnTo>
                  <a:lnTo>
                    <a:pt x="6219647" y="1231"/>
                  </a:lnTo>
                  <a:lnTo>
                    <a:pt x="6171146" y="0"/>
                  </a:lnTo>
                  <a:lnTo>
                    <a:pt x="6122632" y="1231"/>
                  </a:lnTo>
                  <a:lnTo>
                    <a:pt x="6074765" y="4876"/>
                  </a:lnTo>
                  <a:lnTo>
                    <a:pt x="6027598" y="10871"/>
                  </a:lnTo>
                  <a:lnTo>
                    <a:pt x="5981179" y="19164"/>
                  </a:lnTo>
                  <a:lnTo>
                    <a:pt x="5935573" y="29679"/>
                  </a:lnTo>
                  <a:lnTo>
                    <a:pt x="5890844" y="42392"/>
                  </a:lnTo>
                  <a:lnTo>
                    <a:pt x="5847042" y="57213"/>
                  </a:lnTo>
                  <a:lnTo>
                    <a:pt x="5804243" y="74091"/>
                  </a:lnTo>
                  <a:lnTo>
                    <a:pt x="5762485" y="92964"/>
                  </a:lnTo>
                  <a:lnTo>
                    <a:pt x="5721845" y="113792"/>
                  </a:lnTo>
                  <a:lnTo>
                    <a:pt x="5682373" y="136486"/>
                  </a:lnTo>
                  <a:lnTo>
                    <a:pt x="5644121" y="161010"/>
                  </a:lnTo>
                  <a:lnTo>
                    <a:pt x="5607164" y="187286"/>
                  </a:lnTo>
                  <a:lnTo>
                    <a:pt x="5571566" y="215277"/>
                  </a:lnTo>
                  <a:lnTo>
                    <a:pt x="5537352" y="244906"/>
                  </a:lnTo>
                  <a:lnTo>
                    <a:pt x="5504624" y="276110"/>
                  </a:lnTo>
                  <a:lnTo>
                    <a:pt x="5473408" y="308851"/>
                  </a:lnTo>
                  <a:lnTo>
                    <a:pt x="5443779" y="343065"/>
                  </a:lnTo>
                  <a:lnTo>
                    <a:pt x="5415800" y="378675"/>
                  </a:lnTo>
                  <a:lnTo>
                    <a:pt x="5389524" y="415632"/>
                  </a:lnTo>
                  <a:lnTo>
                    <a:pt x="5365000" y="453872"/>
                  </a:lnTo>
                  <a:lnTo>
                    <a:pt x="5342306" y="493356"/>
                  </a:lnTo>
                  <a:lnTo>
                    <a:pt x="5321490" y="533996"/>
                  </a:lnTo>
                  <a:lnTo>
                    <a:pt x="5302605" y="575754"/>
                  </a:lnTo>
                  <a:lnTo>
                    <a:pt x="5299710" y="583095"/>
                  </a:lnTo>
                  <a:lnTo>
                    <a:pt x="5296827" y="575754"/>
                  </a:lnTo>
                  <a:lnTo>
                    <a:pt x="5277942" y="533996"/>
                  </a:lnTo>
                  <a:lnTo>
                    <a:pt x="5257127" y="493356"/>
                  </a:lnTo>
                  <a:lnTo>
                    <a:pt x="5234432" y="453872"/>
                  </a:lnTo>
                  <a:lnTo>
                    <a:pt x="5209908" y="415632"/>
                  </a:lnTo>
                  <a:lnTo>
                    <a:pt x="5183632" y="378675"/>
                  </a:lnTo>
                  <a:lnTo>
                    <a:pt x="5155654" y="343065"/>
                  </a:lnTo>
                  <a:lnTo>
                    <a:pt x="5126025" y="308851"/>
                  </a:lnTo>
                  <a:lnTo>
                    <a:pt x="5094808" y="276110"/>
                  </a:lnTo>
                  <a:lnTo>
                    <a:pt x="5062080" y="244906"/>
                  </a:lnTo>
                  <a:lnTo>
                    <a:pt x="5027866" y="215277"/>
                  </a:lnTo>
                  <a:lnTo>
                    <a:pt x="4992268" y="187286"/>
                  </a:lnTo>
                  <a:lnTo>
                    <a:pt x="4955311" y="161010"/>
                  </a:lnTo>
                  <a:lnTo>
                    <a:pt x="4917059" y="136486"/>
                  </a:lnTo>
                  <a:lnTo>
                    <a:pt x="4877587" y="113792"/>
                  </a:lnTo>
                  <a:lnTo>
                    <a:pt x="4836947" y="92964"/>
                  </a:lnTo>
                  <a:lnTo>
                    <a:pt x="4795190" y="74091"/>
                  </a:lnTo>
                  <a:lnTo>
                    <a:pt x="4752391" y="57213"/>
                  </a:lnTo>
                  <a:lnTo>
                    <a:pt x="4708588" y="42392"/>
                  </a:lnTo>
                  <a:lnTo>
                    <a:pt x="4663859" y="29679"/>
                  </a:lnTo>
                  <a:lnTo>
                    <a:pt x="4618253" y="19164"/>
                  </a:lnTo>
                  <a:lnTo>
                    <a:pt x="4571835" y="10871"/>
                  </a:lnTo>
                  <a:lnTo>
                    <a:pt x="4524667" y="4876"/>
                  </a:lnTo>
                  <a:lnTo>
                    <a:pt x="4476801" y="1231"/>
                  </a:lnTo>
                  <a:lnTo>
                    <a:pt x="4428299" y="0"/>
                  </a:lnTo>
                  <a:lnTo>
                    <a:pt x="4379785" y="1231"/>
                  </a:lnTo>
                  <a:lnTo>
                    <a:pt x="4331919" y="4876"/>
                  </a:lnTo>
                  <a:lnTo>
                    <a:pt x="4284738" y="10871"/>
                  </a:lnTo>
                  <a:lnTo>
                    <a:pt x="4238320" y="19164"/>
                  </a:lnTo>
                  <a:lnTo>
                    <a:pt x="4192714" y="29679"/>
                  </a:lnTo>
                  <a:lnTo>
                    <a:pt x="4147985" y="42392"/>
                  </a:lnTo>
                  <a:lnTo>
                    <a:pt x="4104182" y="57213"/>
                  </a:lnTo>
                  <a:lnTo>
                    <a:pt x="4061383" y="74091"/>
                  </a:lnTo>
                  <a:lnTo>
                    <a:pt x="4019626" y="92964"/>
                  </a:lnTo>
                  <a:lnTo>
                    <a:pt x="3978986" y="113792"/>
                  </a:lnTo>
                  <a:lnTo>
                    <a:pt x="3939514" y="136486"/>
                  </a:lnTo>
                  <a:lnTo>
                    <a:pt x="3901262" y="161010"/>
                  </a:lnTo>
                  <a:lnTo>
                    <a:pt x="3864318" y="187286"/>
                  </a:lnTo>
                  <a:lnTo>
                    <a:pt x="3828707" y="215277"/>
                  </a:lnTo>
                  <a:lnTo>
                    <a:pt x="3794506" y="244906"/>
                  </a:lnTo>
                  <a:lnTo>
                    <a:pt x="3761765" y="276110"/>
                  </a:lnTo>
                  <a:lnTo>
                    <a:pt x="3730548" y="308851"/>
                  </a:lnTo>
                  <a:lnTo>
                    <a:pt x="3700932" y="343065"/>
                  </a:lnTo>
                  <a:lnTo>
                    <a:pt x="3672941" y="378675"/>
                  </a:lnTo>
                  <a:lnTo>
                    <a:pt x="3646665" y="415632"/>
                  </a:lnTo>
                  <a:lnTo>
                    <a:pt x="3622154" y="453872"/>
                  </a:lnTo>
                  <a:lnTo>
                    <a:pt x="3599446" y="493356"/>
                  </a:lnTo>
                  <a:lnTo>
                    <a:pt x="3578631" y="533996"/>
                  </a:lnTo>
                  <a:lnTo>
                    <a:pt x="3559759" y="575754"/>
                  </a:lnTo>
                  <a:lnTo>
                    <a:pt x="3556851" y="583133"/>
                  </a:lnTo>
                  <a:lnTo>
                    <a:pt x="3553942" y="575754"/>
                  </a:lnTo>
                  <a:lnTo>
                    <a:pt x="3535070" y="533996"/>
                  </a:lnTo>
                  <a:lnTo>
                    <a:pt x="3514255" y="493356"/>
                  </a:lnTo>
                  <a:lnTo>
                    <a:pt x="3491560" y="453872"/>
                  </a:lnTo>
                  <a:lnTo>
                    <a:pt x="3467036" y="415632"/>
                  </a:lnTo>
                  <a:lnTo>
                    <a:pt x="3440760" y="378675"/>
                  </a:lnTo>
                  <a:lnTo>
                    <a:pt x="3412782" y="343065"/>
                  </a:lnTo>
                  <a:lnTo>
                    <a:pt x="3383153" y="308851"/>
                  </a:lnTo>
                  <a:lnTo>
                    <a:pt x="3351949" y="276110"/>
                  </a:lnTo>
                  <a:lnTo>
                    <a:pt x="3319208" y="244906"/>
                  </a:lnTo>
                  <a:lnTo>
                    <a:pt x="3285007" y="215277"/>
                  </a:lnTo>
                  <a:lnTo>
                    <a:pt x="3249396" y="187286"/>
                  </a:lnTo>
                  <a:lnTo>
                    <a:pt x="3212439" y="161010"/>
                  </a:lnTo>
                  <a:lnTo>
                    <a:pt x="3174200" y="136486"/>
                  </a:lnTo>
                  <a:lnTo>
                    <a:pt x="3134728" y="113792"/>
                  </a:lnTo>
                  <a:lnTo>
                    <a:pt x="3094088" y="92964"/>
                  </a:lnTo>
                  <a:lnTo>
                    <a:pt x="3052330" y="74091"/>
                  </a:lnTo>
                  <a:lnTo>
                    <a:pt x="3009531" y="57213"/>
                  </a:lnTo>
                  <a:lnTo>
                    <a:pt x="2965729" y="42392"/>
                  </a:lnTo>
                  <a:lnTo>
                    <a:pt x="2921000" y="29679"/>
                  </a:lnTo>
                  <a:lnTo>
                    <a:pt x="2875394" y="19164"/>
                  </a:lnTo>
                  <a:lnTo>
                    <a:pt x="2828988" y="10871"/>
                  </a:lnTo>
                  <a:lnTo>
                    <a:pt x="2781808" y="4876"/>
                  </a:lnTo>
                  <a:lnTo>
                    <a:pt x="2733941" y="1231"/>
                  </a:lnTo>
                  <a:lnTo>
                    <a:pt x="2685440" y="0"/>
                  </a:lnTo>
                  <a:lnTo>
                    <a:pt x="2636926" y="1231"/>
                  </a:lnTo>
                  <a:lnTo>
                    <a:pt x="2589060" y="4876"/>
                  </a:lnTo>
                  <a:lnTo>
                    <a:pt x="2541892" y="10871"/>
                  </a:lnTo>
                  <a:lnTo>
                    <a:pt x="2495473" y="19164"/>
                  </a:lnTo>
                  <a:lnTo>
                    <a:pt x="2449868" y="29679"/>
                  </a:lnTo>
                  <a:lnTo>
                    <a:pt x="2405138" y="42392"/>
                  </a:lnTo>
                  <a:lnTo>
                    <a:pt x="2361349" y="57213"/>
                  </a:lnTo>
                  <a:lnTo>
                    <a:pt x="2318537" y="74091"/>
                  </a:lnTo>
                  <a:lnTo>
                    <a:pt x="2276792" y="92964"/>
                  </a:lnTo>
                  <a:lnTo>
                    <a:pt x="2236152" y="113792"/>
                  </a:lnTo>
                  <a:lnTo>
                    <a:pt x="2196668" y="136486"/>
                  </a:lnTo>
                  <a:lnTo>
                    <a:pt x="2158428" y="161010"/>
                  </a:lnTo>
                  <a:lnTo>
                    <a:pt x="2121471" y="187286"/>
                  </a:lnTo>
                  <a:lnTo>
                    <a:pt x="2085860" y="215277"/>
                  </a:lnTo>
                  <a:lnTo>
                    <a:pt x="2051659" y="244906"/>
                  </a:lnTo>
                  <a:lnTo>
                    <a:pt x="2018931" y="276110"/>
                  </a:lnTo>
                  <a:lnTo>
                    <a:pt x="1987715" y="308851"/>
                  </a:lnTo>
                  <a:lnTo>
                    <a:pt x="1958086" y="343065"/>
                  </a:lnTo>
                  <a:lnTo>
                    <a:pt x="1930107" y="378675"/>
                  </a:lnTo>
                  <a:lnTo>
                    <a:pt x="1903831" y="415632"/>
                  </a:lnTo>
                  <a:lnTo>
                    <a:pt x="1879307" y="453872"/>
                  </a:lnTo>
                  <a:lnTo>
                    <a:pt x="1856613" y="493356"/>
                  </a:lnTo>
                  <a:lnTo>
                    <a:pt x="1835797" y="533996"/>
                  </a:lnTo>
                  <a:lnTo>
                    <a:pt x="1816912" y="575754"/>
                  </a:lnTo>
                  <a:lnTo>
                    <a:pt x="1814004" y="583133"/>
                  </a:lnTo>
                  <a:lnTo>
                    <a:pt x="1811096" y="575754"/>
                  </a:lnTo>
                  <a:lnTo>
                    <a:pt x="1792224" y="533996"/>
                  </a:lnTo>
                  <a:lnTo>
                    <a:pt x="1771408" y="493356"/>
                  </a:lnTo>
                  <a:lnTo>
                    <a:pt x="1748713" y="453872"/>
                  </a:lnTo>
                  <a:lnTo>
                    <a:pt x="1724190" y="415632"/>
                  </a:lnTo>
                  <a:lnTo>
                    <a:pt x="1697913" y="378675"/>
                  </a:lnTo>
                  <a:lnTo>
                    <a:pt x="1669935" y="343065"/>
                  </a:lnTo>
                  <a:lnTo>
                    <a:pt x="1640306" y="308851"/>
                  </a:lnTo>
                  <a:lnTo>
                    <a:pt x="1609102" y="276110"/>
                  </a:lnTo>
                  <a:lnTo>
                    <a:pt x="1576374" y="244906"/>
                  </a:lnTo>
                  <a:lnTo>
                    <a:pt x="1542173" y="215277"/>
                  </a:lnTo>
                  <a:lnTo>
                    <a:pt x="1506562" y="187286"/>
                  </a:lnTo>
                  <a:lnTo>
                    <a:pt x="1469605" y="161010"/>
                  </a:lnTo>
                  <a:lnTo>
                    <a:pt x="1431366" y="136486"/>
                  </a:lnTo>
                  <a:lnTo>
                    <a:pt x="1391894" y="113792"/>
                  </a:lnTo>
                  <a:lnTo>
                    <a:pt x="1351254" y="92964"/>
                  </a:lnTo>
                  <a:lnTo>
                    <a:pt x="1309509" y="74091"/>
                  </a:lnTo>
                  <a:lnTo>
                    <a:pt x="1266698" y="57213"/>
                  </a:lnTo>
                  <a:lnTo>
                    <a:pt x="1222908" y="42392"/>
                  </a:lnTo>
                  <a:lnTo>
                    <a:pt x="1178179" y="29679"/>
                  </a:lnTo>
                  <a:lnTo>
                    <a:pt x="1132586" y="19164"/>
                  </a:lnTo>
                  <a:lnTo>
                    <a:pt x="1086167" y="10871"/>
                  </a:lnTo>
                  <a:lnTo>
                    <a:pt x="1038999" y="4876"/>
                  </a:lnTo>
                  <a:lnTo>
                    <a:pt x="991133" y="1231"/>
                  </a:lnTo>
                  <a:lnTo>
                    <a:pt x="942632" y="0"/>
                  </a:lnTo>
                  <a:lnTo>
                    <a:pt x="894118" y="1231"/>
                  </a:lnTo>
                  <a:lnTo>
                    <a:pt x="846251" y="4876"/>
                  </a:lnTo>
                  <a:lnTo>
                    <a:pt x="799071" y="10871"/>
                  </a:lnTo>
                  <a:lnTo>
                    <a:pt x="752652" y="19164"/>
                  </a:lnTo>
                  <a:lnTo>
                    <a:pt x="707047" y="29679"/>
                  </a:lnTo>
                  <a:lnTo>
                    <a:pt x="662317" y="42392"/>
                  </a:lnTo>
                  <a:lnTo>
                    <a:pt x="618515" y="57213"/>
                  </a:lnTo>
                  <a:lnTo>
                    <a:pt x="575716" y="74091"/>
                  </a:lnTo>
                  <a:lnTo>
                    <a:pt x="533958" y="92964"/>
                  </a:lnTo>
                  <a:lnTo>
                    <a:pt x="493318" y="113792"/>
                  </a:lnTo>
                  <a:lnTo>
                    <a:pt x="453834" y="136486"/>
                  </a:lnTo>
                  <a:lnTo>
                    <a:pt x="415594" y="161010"/>
                  </a:lnTo>
                  <a:lnTo>
                    <a:pt x="378637" y="187286"/>
                  </a:lnTo>
                  <a:lnTo>
                    <a:pt x="343027" y="215277"/>
                  </a:lnTo>
                  <a:lnTo>
                    <a:pt x="308825" y="244906"/>
                  </a:lnTo>
                  <a:lnTo>
                    <a:pt x="276085" y="276110"/>
                  </a:lnTo>
                  <a:lnTo>
                    <a:pt x="244868" y="308851"/>
                  </a:lnTo>
                  <a:lnTo>
                    <a:pt x="215239" y="343065"/>
                  </a:lnTo>
                  <a:lnTo>
                    <a:pt x="187261" y="378675"/>
                  </a:lnTo>
                  <a:lnTo>
                    <a:pt x="160985" y="415632"/>
                  </a:lnTo>
                  <a:lnTo>
                    <a:pt x="136461" y="453872"/>
                  </a:lnTo>
                  <a:lnTo>
                    <a:pt x="113766" y="493356"/>
                  </a:lnTo>
                  <a:lnTo>
                    <a:pt x="92951" y="533996"/>
                  </a:lnTo>
                  <a:lnTo>
                    <a:pt x="74066" y="575754"/>
                  </a:lnTo>
                  <a:lnTo>
                    <a:pt x="57188" y="618566"/>
                  </a:lnTo>
                  <a:lnTo>
                    <a:pt x="42367" y="662368"/>
                  </a:lnTo>
                  <a:lnTo>
                    <a:pt x="29667" y="707097"/>
                  </a:lnTo>
                  <a:lnTo>
                    <a:pt x="19138" y="752703"/>
                  </a:lnTo>
                  <a:lnTo>
                    <a:pt x="10858" y="799122"/>
                  </a:lnTo>
                  <a:lnTo>
                    <a:pt x="4864" y="846302"/>
                  </a:lnTo>
                  <a:lnTo>
                    <a:pt x="1219" y="894168"/>
                  </a:lnTo>
                  <a:lnTo>
                    <a:pt x="0" y="942670"/>
                  </a:lnTo>
                  <a:lnTo>
                    <a:pt x="1219" y="991184"/>
                  </a:lnTo>
                  <a:lnTo>
                    <a:pt x="4864" y="1039050"/>
                  </a:lnTo>
                  <a:lnTo>
                    <a:pt x="10858" y="1086231"/>
                  </a:lnTo>
                  <a:lnTo>
                    <a:pt x="19138" y="1132649"/>
                  </a:lnTo>
                  <a:lnTo>
                    <a:pt x="29667" y="1178255"/>
                  </a:lnTo>
                  <a:lnTo>
                    <a:pt x="42367" y="1222984"/>
                  </a:lnTo>
                  <a:lnTo>
                    <a:pt x="57188" y="1266786"/>
                  </a:lnTo>
                  <a:lnTo>
                    <a:pt x="74066" y="1309585"/>
                  </a:lnTo>
                  <a:lnTo>
                    <a:pt x="92951" y="1351343"/>
                  </a:lnTo>
                  <a:lnTo>
                    <a:pt x="113766" y="1391983"/>
                  </a:lnTo>
                  <a:lnTo>
                    <a:pt x="136461" y="1431455"/>
                  </a:lnTo>
                  <a:lnTo>
                    <a:pt x="160985" y="1469707"/>
                  </a:lnTo>
                  <a:lnTo>
                    <a:pt x="187261" y="1506651"/>
                  </a:lnTo>
                  <a:lnTo>
                    <a:pt x="215239" y="1542262"/>
                  </a:lnTo>
                  <a:lnTo>
                    <a:pt x="244868" y="1576463"/>
                  </a:lnTo>
                  <a:lnTo>
                    <a:pt x="276085" y="1609204"/>
                  </a:lnTo>
                  <a:lnTo>
                    <a:pt x="308825" y="1640420"/>
                  </a:lnTo>
                  <a:lnTo>
                    <a:pt x="343027" y="1670037"/>
                  </a:lnTo>
                  <a:lnTo>
                    <a:pt x="378637" y="1698028"/>
                  </a:lnTo>
                  <a:lnTo>
                    <a:pt x="415594" y="1724304"/>
                  </a:lnTo>
                  <a:lnTo>
                    <a:pt x="453834" y="1748815"/>
                  </a:lnTo>
                  <a:lnTo>
                    <a:pt x="493318" y="1771523"/>
                  </a:lnTo>
                  <a:lnTo>
                    <a:pt x="533958" y="1792338"/>
                  </a:lnTo>
                  <a:lnTo>
                    <a:pt x="575716" y="1811210"/>
                  </a:lnTo>
                  <a:lnTo>
                    <a:pt x="618515" y="1828088"/>
                  </a:lnTo>
                  <a:lnTo>
                    <a:pt x="662317" y="1842909"/>
                  </a:lnTo>
                  <a:lnTo>
                    <a:pt x="707047" y="1855609"/>
                  </a:lnTo>
                  <a:lnTo>
                    <a:pt x="752652" y="1866138"/>
                  </a:lnTo>
                  <a:lnTo>
                    <a:pt x="799071" y="1874418"/>
                  </a:lnTo>
                  <a:lnTo>
                    <a:pt x="846251" y="1880412"/>
                  </a:lnTo>
                  <a:lnTo>
                    <a:pt x="894118" y="1884057"/>
                  </a:lnTo>
                  <a:lnTo>
                    <a:pt x="942632" y="1885276"/>
                  </a:lnTo>
                  <a:lnTo>
                    <a:pt x="991133" y="1884057"/>
                  </a:lnTo>
                  <a:lnTo>
                    <a:pt x="1038999" y="1880412"/>
                  </a:lnTo>
                  <a:lnTo>
                    <a:pt x="1086167" y="1874418"/>
                  </a:lnTo>
                  <a:lnTo>
                    <a:pt x="1132586" y="1866138"/>
                  </a:lnTo>
                  <a:lnTo>
                    <a:pt x="1178179" y="1855609"/>
                  </a:lnTo>
                  <a:lnTo>
                    <a:pt x="1222908" y="1842909"/>
                  </a:lnTo>
                  <a:lnTo>
                    <a:pt x="1266698" y="1828088"/>
                  </a:lnTo>
                  <a:lnTo>
                    <a:pt x="1309509" y="1811210"/>
                  </a:lnTo>
                  <a:lnTo>
                    <a:pt x="1351254" y="1792338"/>
                  </a:lnTo>
                  <a:lnTo>
                    <a:pt x="1391894" y="1771523"/>
                  </a:lnTo>
                  <a:lnTo>
                    <a:pt x="1431366" y="1748815"/>
                  </a:lnTo>
                  <a:lnTo>
                    <a:pt x="1469605" y="1724304"/>
                  </a:lnTo>
                  <a:lnTo>
                    <a:pt x="1506562" y="1698028"/>
                  </a:lnTo>
                  <a:lnTo>
                    <a:pt x="1542173" y="1670037"/>
                  </a:lnTo>
                  <a:lnTo>
                    <a:pt x="1576374" y="1640420"/>
                  </a:lnTo>
                  <a:lnTo>
                    <a:pt x="1609102" y="1609204"/>
                  </a:lnTo>
                  <a:lnTo>
                    <a:pt x="1640306" y="1576463"/>
                  </a:lnTo>
                  <a:lnTo>
                    <a:pt x="1669935" y="1542262"/>
                  </a:lnTo>
                  <a:lnTo>
                    <a:pt x="1697913" y="1506651"/>
                  </a:lnTo>
                  <a:lnTo>
                    <a:pt x="1724190" y="1469707"/>
                  </a:lnTo>
                  <a:lnTo>
                    <a:pt x="1748713" y="1431455"/>
                  </a:lnTo>
                  <a:lnTo>
                    <a:pt x="1771408" y="1391983"/>
                  </a:lnTo>
                  <a:lnTo>
                    <a:pt x="1792224" y="1351343"/>
                  </a:lnTo>
                  <a:lnTo>
                    <a:pt x="1811096" y="1309585"/>
                  </a:lnTo>
                  <a:lnTo>
                    <a:pt x="1814004" y="1302219"/>
                  </a:lnTo>
                  <a:lnTo>
                    <a:pt x="1816912" y="1309585"/>
                  </a:lnTo>
                  <a:lnTo>
                    <a:pt x="1835797" y="1351343"/>
                  </a:lnTo>
                  <a:lnTo>
                    <a:pt x="1856613" y="1391983"/>
                  </a:lnTo>
                  <a:lnTo>
                    <a:pt x="1879307" y="1431455"/>
                  </a:lnTo>
                  <a:lnTo>
                    <a:pt x="1903831" y="1469707"/>
                  </a:lnTo>
                  <a:lnTo>
                    <a:pt x="1930107" y="1506651"/>
                  </a:lnTo>
                  <a:lnTo>
                    <a:pt x="1958086" y="1542262"/>
                  </a:lnTo>
                  <a:lnTo>
                    <a:pt x="1987715" y="1576463"/>
                  </a:lnTo>
                  <a:lnTo>
                    <a:pt x="2018931" y="1609204"/>
                  </a:lnTo>
                  <a:lnTo>
                    <a:pt x="2051659" y="1640420"/>
                  </a:lnTo>
                  <a:lnTo>
                    <a:pt x="2085860" y="1670037"/>
                  </a:lnTo>
                  <a:lnTo>
                    <a:pt x="2121471" y="1698028"/>
                  </a:lnTo>
                  <a:lnTo>
                    <a:pt x="2158428" y="1724304"/>
                  </a:lnTo>
                  <a:lnTo>
                    <a:pt x="2196668" y="1748815"/>
                  </a:lnTo>
                  <a:lnTo>
                    <a:pt x="2236152" y="1771523"/>
                  </a:lnTo>
                  <a:lnTo>
                    <a:pt x="2276792" y="1792338"/>
                  </a:lnTo>
                  <a:lnTo>
                    <a:pt x="2318537" y="1811210"/>
                  </a:lnTo>
                  <a:lnTo>
                    <a:pt x="2361349" y="1828088"/>
                  </a:lnTo>
                  <a:lnTo>
                    <a:pt x="2405138" y="1842909"/>
                  </a:lnTo>
                  <a:lnTo>
                    <a:pt x="2449868" y="1855609"/>
                  </a:lnTo>
                  <a:lnTo>
                    <a:pt x="2495473" y="1866138"/>
                  </a:lnTo>
                  <a:lnTo>
                    <a:pt x="2541892" y="1874418"/>
                  </a:lnTo>
                  <a:lnTo>
                    <a:pt x="2589060" y="1880412"/>
                  </a:lnTo>
                  <a:lnTo>
                    <a:pt x="2636926" y="1884057"/>
                  </a:lnTo>
                  <a:lnTo>
                    <a:pt x="2685440" y="1885276"/>
                  </a:lnTo>
                  <a:lnTo>
                    <a:pt x="2733941" y="1884057"/>
                  </a:lnTo>
                  <a:lnTo>
                    <a:pt x="2781808" y="1880412"/>
                  </a:lnTo>
                  <a:lnTo>
                    <a:pt x="2828988" y="1874418"/>
                  </a:lnTo>
                  <a:lnTo>
                    <a:pt x="2875394" y="1866138"/>
                  </a:lnTo>
                  <a:lnTo>
                    <a:pt x="2921000" y="1855609"/>
                  </a:lnTo>
                  <a:lnTo>
                    <a:pt x="2965729" y="1842909"/>
                  </a:lnTo>
                  <a:lnTo>
                    <a:pt x="3009531" y="1828088"/>
                  </a:lnTo>
                  <a:lnTo>
                    <a:pt x="3052330" y="1811210"/>
                  </a:lnTo>
                  <a:lnTo>
                    <a:pt x="3094088" y="1792338"/>
                  </a:lnTo>
                  <a:lnTo>
                    <a:pt x="3134728" y="1771523"/>
                  </a:lnTo>
                  <a:lnTo>
                    <a:pt x="3174200" y="1748815"/>
                  </a:lnTo>
                  <a:lnTo>
                    <a:pt x="3212439" y="1724304"/>
                  </a:lnTo>
                  <a:lnTo>
                    <a:pt x="3249396" y="1698028"/>
                  </a:lnTo>
                  <a:lnTo>
                    <a:pt x="3285007" y="1670037"/>
                  </a:lnTo>
                  <a:lnTo>
                    <a:pt x="3319208" y="1640420"/>
                  </a:lnTo>
                  <a:lnTo>
                    <a:pt x="3351949" y="1609204"/>
                  </a:lnTo>
                  <a:lnTo>
                    <a:pt x="3383153" y="1576463"/>
                  </a:lnTo>
                  <a:lnTo>
                    <a:pt x="3412782" y="1542262"/>
                  </a:lnTo>
                  <a:lnTo>
                    <a:pt x="3440760" y="1506651"/>
                  </a:lnTo>
                  <a:lnTo>
                    <a:pt x="3467036" y="1469707"/>
                  </a:lnTo>
                  <a:lnTo>
                    <a:pt x="3491560" y="1431455"/>
                  </a:lnTo>
                  <a:lnTo>
                    <a:pt x="3514255" y="1391983"/>
                  </a:lnTo>
                  <a:lnTo>
                    <a:pt x="3535070" y="1351343"/>
                  </a:lnTo>
                  <a:lnTo>
                    <a:pt x="3553942" y="1309585"/>
                  </a:lnTo>
                  <a:lnTo>
                    <a:pt x="3556851" y="1302219"/>
                  </a:lnTo>
                  <a:lnTo>
                    <a:pt x="3559759" y="1309585"/>
                  </a:lnTo>
                  <a:lnTo>
                    <a:pt x="3578631" y="1351343"/>
                  </a:lnTo>
                  <a:lnTo>
                    <a:pt x="3599446" y="1391983"/>
                  </a:lnTo>
                  <a:lnTo>
                    <a:pt x="3622154" y="1431455"/>
                  </a:lnTo>
                  <a:lnTo>
                    <a:pt x="3646665" y="1469707"/>
                  </a:lnTo>
                  <a:lnTo>
                    <a:pt x="3672941" y="1506651"/>
                  </a:lnTo>
                  <a:lnTo>
                    <a:pt x="3700932" y="1542262"/>
                  </a:lnTo>
                  <a:lnTo>
                    <a:pt x="3730548" y="1576463"/>
                  </a:lnTo>
                  <a:lnTo>
                    <a:pt x="3761765" y="1609204"/>
                  </a:lnTo>
                  <a:lnTo>
                    <a:pt x="3794506" y="1640420"/>
                  </a:lnTo>
                  <a:lnTo>
                    <a:pt x="3828707" y="1670037"/>
                  </a:lnTo>
                  <a:lnTo>
                    <a:pt x="3864318" y="1698028"/>
                  </a:lnTo>
                  <a:lnTo>
                    <a:pt x="3901262" y="1724304"/>
                  </a:lnTo>
                  <a:lnTo>
                    <a:pt x="3939514" y="1748815"/>
                  </a:lnTo>
                  <a:lnTo>
                    <a:pt x="3978986" y="1771523"/>
                  </a:lnTo>
                  <a:lnTo>
                    <a:pt x="4019626" y="1792338"/>
                  </a:lnTo>
                  <a:lnTo>
                    <a:pt x="4061383" y="1811210"/>
                  </a:lnTo>
                  <a:lnTo>
                    <a:pt x="4104182" y="1828088"/>
                  </a:lnTo>
                  <a:lnTo>
                    <a:pt x="4147985" y="1842909"/>
                  </a:lnTo>
                  <a:lnTo>
                    <a:pt x="4192714" y="1855609"/>
                  </a:lnTo>
                  <a:lnTo>
                    <a:pt x="4238320" y="1866138"/>
                  </a:lnTo>
                  <a:lnTo>
                    <a:pt x="4284738" y="1874418"/>
                  </a:lnTo>
                  <a:lnTo>
                    <a:pt x="4331919" y="1880412"/>
                  </a:lnTo>
                  <a:lnTo>
                    <a:pt x="4379785" y="1884057"/>
                  </a:lnTo>
                  <a:lnTo>
                    <a:pt x="4428299" y="1885276"/>
                  </a:lnTo>
                  <a:lnTo>
                    <a:pt x="4476801" y="1884057"/>
                  </a:lnTo>
                  <a:lnTo>
                    <a:pt x="4524667" y="1880412"/>
                  </a:lnTo>
                  <a:lnTo>
                    <a:pt x="4571835" y="1874418"/>
                  </a:lnTo>
                  <a:lnTo>
                    <a:pt x="4618253" y="1866138"/>
                  </a:lnTo>
                  <a:lnTo>
                    <a:pt x="4663859" y="1855609"/>
                  </a:lnTo>
                  <a:lnTo>
                    <a:pt x="4708588" y="1842909"/>
                  </a:lnTo>
                  <a:lnTo>
                    <a:pt x="4752391" y="1828088"/>
                  </a:lnTo>
                  <a:lnTo>
                    <a:pt x="4795190" y="1811210"/>
                  </a:lnTo>
                  <a:lnTo>
                    <a:pt x="4836947" y="1792338"/>
                  </a:lnTo>
                  <a:lnTo>
                    <a:pt x="4877587" y="1771523"/>
                  </a:lnTo>
                  <a:lnTo>
                    <a:pt x="4917059" y="1748815"/>
                  </a:lnTo>
                  <a:lnTo>
                    <a:pt x="4955311" y="1724304"/>
                  </a:lnTo>
                  <a:lnTo>
                    <a:pt x="4992268" y="1698028"/>
                  </a:lnTo>
                  <a:lnTo>
                    <a:pt x="5027866" y="1670037"/>
                  </a:lnTo>
                  <a:lnTo>
                    <a:pt x="5062080" y="1640420"/>
                  </a:lnTo>
                  <a:lnTo>
                    <a:pt x="5094808" y="1609204"/>
                  </a:lnTo>
                  <a:lnTo>
                    <a:pt x="5126025" y="1576463"/>
                  </a:lnTo>
                  <a:lnTo>
                    <a:pt x="5155654" y="1542262"/>
                  </a:lnTo>
                  <a:lnTo>
                    <a:pt x="5183632" y="1506651"/>
                  </a:lnTo>
                  <a:lnTo>
                    <a:pt x="5209908" y="1469707"/>
                  </a:lnTo>
                  <a:lnTo>
                    <a:pt x="5234432" y="1431455"/>
                  </a:lnTo>
                  <a:lnTo>
                    <a:pt x="5257127" y="1391983"/>
                  </a:lnTo>
                  <a:lnTo>
                    <a:pt x="5277942" y="1351343"/>
                  </a:lnTo>
                  <a:lnTo>
                    <a:pt x="5296827" y="1309585"/>
                  </a:lnTo>
                  <a:lnTo>
                    <a:pt x="5299710" y="1302270"/>
                  </a:lnTo>
                  <a:lnTo>
                    <a:pt x="5302605" y="1309585"/>
                  </a:lnTo>
                  <a:lnTo>
                    <a:pt x="5321490" y="1351343"/>
                  </a:lnTo>
                  <a:lnTo>
                    <a:pt x="5342306" y="1391983"/>
                  </a:lnTo>
                  <a:lnTo>
                    <a:pt x="5365000" y="1431455"/>
                  </a:lnTo>
                  <a:lnTo>
                    <a:pt x="5389524" y="1469707"/>
                  </a:lnTo>
                  <a:lnTo>
                    <a:pt x="5415800" y="1506651"/>
                  </a:lnTo>
                  <a:lnTo>
                    <a:pt x="5443779" y="1542262"/>
                  </a:lnTo>
                  <a:lnTo>
                    <a:pt x="5473408" y="1576463"/>
                  </a:lnTo>
                  <a:lnTo>
                    <a:pt x="5504624" y="1609204"/>
                  </a:lnTo>
                  <a:lnTo>
                    <a:pt x="5537352" y="1640420"/>
                  </a:lnTo>
                  <a:lnTo>
                    <a:pt x="5571566" y="1670037"/>
                  </a:lnTo>
                  <a:lnTo>
                    <a:pt x="5607164" y="1698028"/>
                  </a:lnTo>
                  <a:lnTo>
                    <a:pt x="5644121" y="1724304"/>
                  </a:lnTo>
                  <a:lnTo>
                    <a:pt x="5682373" y="1748815"/>
                  </a:lnTo>
                  <a:lnTo>
                    <a:pt x="5721845" y="1771523"/>
                  </a:lnTo>
                  <a:lnTo>
                    <a:pt x="5762485" y="1792338"/>
                  </a:lnTo>
                  <a:lnTo>
                    <a:pt x="5804243" y="1811210"/>
                  </a:lnTo>
                  <a:lnTo>
                    <a:pt x="5847042" y="1828088"/>
                  </a:lnTo>
                  <a:lnTo>
                    <a:pt x="5890844" y="1842909"/>
                  </a:lnTo>
                  <a:lnTo>
                    <a:pt x="5935573" y="1855609"/>
                  </a:lnTo>
                  <a:lnTo>
                    <a:pt x="5981179" y="1866138"/>
                  </a:lnTo>
                  <a:lnTo>
                    <a:pt x="6027598" y="1874418"/>
                  </a:lnTo>
                  <a:lnTo>
                    <a:pt x="6074765" y="1880412"/>
                  </a:lnTo>
                  <a:lnTo>
                    <a:pt x="6122632" y="1884057"/>
                  </a:lnTo>
                  <a:lnTo>
                    <a:pt x="6171146" y="1885276"/>
                  </a:lnTo>
                  <a:lnTo>
                    <a:pt x="6219647" y="1884057"/>
                  </a:lnTo>
                  <a:lnTo>
                    <a:pt x="6267513" y="1880412"/>
                  </a:lnTo>
                  <a:lnTo>
                    <a:pt x="6314681" y="1874418"/>
                  </a:lnTo>
                  <a:lnTo>
                    <a:pt x="6361100" y="1866138"/>
                  </a:lnTo>
                  <a:lnTo>
                    <a:pt x="6406705" y="1855609"/>
                  </a:lnTo>
                  <a:lnTo>
                    <a:pt x="6451435" y="1842909"/>
                  </a:lnTo>
                  <a:lnTo>
                    <a:pt x="6495237" y="1828088"/>
                  </a:lnTo>
                  <a:lnTo>
                    <a:pt x="6538036" y="1811210"/>
                  </a:lnTo>
                  <a:lnTo>
                    <a:pt x="6579794" y="1792338"/>
                  </a:lnTo>
                  <a:lnTo>
                    <a:pt x="6620434" y="1771523"/>
                  </a:lnTo>
                  <a:lnTo>
                    <a:pt x="6659905" y="1748815"/>
                  </a:lnTo>
                  <a:lnTo>
                    <a:pt x="6698158" y="1724304"/>
                  </a:lnTo>
                  <a:lnTo>
                    <a:pt x="6735115" y="1698028"/>
                  </a:lnTo>
                  <a:lnTo>
                    <a:pt x="6770713" y="1670037"/>
                  </a:lnTo>
                  <a:lnTo>
                    <a:pt x="6804927" y="1640420"/>
                  </a:lnTo>
                  <a:lnTo>
                    <a:pt x="6837654" y="1609204"/>
                  </a:lnTo>
                  <a:lnTo>
                    <a:pt x="6868871" y="1576463"/>
                  </a:lnTo>
                  <a:lnTo>
                    <a:pt x="6898500" y="1542262"/>
                  </a:lnTo>
                  <a:lnTo>
                    <a:pt x="6926478" y="1506651"/>
                  </a:lnTo>
                  <a:lnTo>
                    <a:pt x="6952755" y="1469707"/>
                  </a:lnTo>
                  <a:lnTo>
                    <a:pt x="6977278" y="1431455"/>
                  </a:lnTo>
                  <a:lnTo>
                    <a:pt x="6999973" y="1391983"/>
                  </a:lnTo>
                  <a:lnTo>
                    <a:pt x="7020788" y="1351343"/>
                  </a:lnTo>
                  <a:lnTo>
                    <a:pt x="7039673" y="1309585"/>
                  </a:lnTo>
                  <a:lnTo>
                    <a:pt x="7056552" y="1266786"/>
                  </a:lnTo>
                  <a:lnTo>
                    <a:pt x="7071373" y="1222984"/>
                  </a:lnTo>
                  <a:lnTo>
                    <a:pt x="7084073" y="1178255"/>
                  </a:lnTo>
                  <a:lnTo>
                    <a:pt x="7094601" y="1132649"/>
                  </a:lnTo>
                  <a:lnTo>
                    <a:pt x="7102881" y="1086231"/>
                  </a:lnTo>
                  <a:lnTo>
                    <a:pt x="7108876" y="1039050"/>
                  </a:lnTo>
                  <a:lnTo>
                    <a:pt x="7112521" y="991184"/>
                  </a:lnTo>
                  <a:lnTo>
                    <a:pt x="7113752" y="942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2702" y="2116177"/>
              <a:ext cx="7113764" cy="1885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2093" y="2238740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175" y="0"/>
                  </a:moveTo>
                  <a:lnTo>
                    <a:pt x="751050" y="400"/>
                  </a:lnTo>
                  <a:lnTo>
                    <a:pt x="705769" y="3450"/>
                  </a:lnTo>
                  <a:lnTo>
                    <a:pt x="660439" y="9196"/>
                  </a:lnTo>
                  <a:lnTo>
                    <a:pt x="615167" y="17681"/>
                  </a:lnTo>
                  <a:lnTo>
                    <a:pt x="570060" y="28949"/>
                  </a:lnTo>
                  <a:lnTo>
                    <a:pt x="525224" y="43044"/>
                  </a:lnTo>
                  <a:lnTo>
                    <a:pt x="480767" y="60010"/>
                  </a:lnTo>
                  <a:lnTo>
                    <a:pt x="437406" y="79599"/>
                  </a:lnTo>
                  <a:lnTo>
                    <a:pt x="395815" y="101479"/>
                  </a:lnTo>
                  <a:lnTo>
                    <a:pt x="356038" y="125544"/>
                  </a:lnTo>
                  <a:lnTo>
                    <a:pt x="318118" y="151686"/>
                  </a:lnTo>
                  <a:lnTo>
                    <a:pt x="282101" y="179800"/>
                  </a:lnTo>
                  <a:lnTo>
                    <a:pt x="248029" y="209777"/>
                  </a:lnTo>
                  <a:lnTo>
                    <a:pt x="215947" y="241512"/>
                  </a:lnTo>
                  <a:lnTo>
                    <a:pt x="185900" y="274897"/>
                  </a:lnTo>
                  <a:lnTo>
                    <a:pt x="157930" y="309826"/>
                  </a:lnTo>
                  <a:lnTo>
                    <a:pt x="132083" y="346193"/>
                  </a:lnTo>
                  <a:lnTo>
                    <a:pt x="108401" y="383889"/>
                  </a:lnTo>
                  <a:lnTo>
                    <a:pt x="86929" y="422809"/>
                  </a:lnTo>
                  <a:lnTo>
                    <a:pt x="67712" y="462846"/>
                  </a:lnTo>
                  <a:lnTo>
                    <a:pt x="50792" y="503893"/>
                  </a:lnTo>
                  <a:lnTo>
                    <a:pt x="36215" y="545843"/>
                  </a:lnTo>
                  <a:lnTo>
                    <a:pt x="24023" y="588590"/>
                  </a:lnTo>
                  <a:lnTo>
                    <a:pt x="14262" y="632026"/>
                  </a:lnTo>
                  <a:lnTo>
                    <a:pt x="6975" y="676046"/>
                  </a:lnTo>
                  <a:lnTo>
                    <a:pt x="2206" y="720541"/>
                  </a:lnTo>
                  <a:lnTo>
                    <a:pt x="0" y="765406"/>
                  </a:lnTo>
                  <a:lnTo>
                    <a:pt x="399" y="810533"/>
                  </a:lnTo>
                  <a:lnTo>
                    <a:pt x="3449" y="855817"/>
                  </a:lnTo>
                  <a:lnTo>
                    <a:pt x="9192" y="901150"/>
                  </a:lnTo>
                  <a:lnTo>
                    <a:pt x="17675" y="946424"/>
                  </a:lnTo>
                  <a:lnTo>
                    <a:pt x="28939" y="991535"/>
                  </a:lnTo>
                  <a:lnTo>
                    <a:pt x="43030" y="1036374"/>
                  </a:lnTo>
                  <a:lnTo>
                    <a:pt x="59991" y="1080836"/>
                  </a:lnTo>
                  <a:lnTo>
                    <a:pt x="79577" y="1124198"/>
                  </a:lnTo>
                  <a:lnTo>
                    <a:pt x="101455" y="1165790"/>
                  </a:lnTo>
                  <a:lnTo>
                    <a:pt x="125518" y="1205568"/>
                  </a:lnTo>
                  <a:lnTo>
                    <a:pt x="151658" y="1243488"/>
                  </a:lnTo>
                  <a:lnTo>
                    <a:pt x="179770" y="1279505"/>
                  </a:lnTo>
                  <a:lnTo>
                    <a:pt x="209746" y="1313576"/>
                  </a:lnTo>
                  <a:lnTo>
                    <a:pt x="241480" y="1345658"/>
                  </a:lnTo>
                  <a:lnTo>
                    <a:pt x="274864" y="1375705"/>
                  </a:lnTo>
                  <a:lnTo>
                    <a:pt x="309793" y="1403674"/>
                  </a:lnTo>
                  <a:lnTo>
                    <a:pt x="346158" y="1429521"/>
                  </a:lnTo>
                  <a:lnTo>
                    <a:pt x="383854" y="1453202"/>
                  </a:lnTo>
                  <a:lnTo>
                    <a:pt x="422774" y="1474673"/>
                  </a:lnTo>
                  <a:lnTo>
                    <a:pt x="462811" y="1493890"/>
                  </a:lnTo>
                  <a:lnTo>
                    <a:pt x="503858" y="1510809"/>
                  </a:lnTo>
                  <a:lnTo>
                    <a:pt x="545808" y="1525386"/>
                  </a:lnTo>
                  <a:lnTo>
                    <a:pt x="588555" y="1537578"/>
                  </a:lnTo>
                  <a:lnTo>
                    <a:pt x="631992" y="1547339"/>
                  </a:lnTo>
                  <a:lnTo>
                    <a:pt x="676011" y="1554627"/>
                  </a:lnTo>
                  <a:lnTo>
                    <a:pt x="720507" y="1559397"/>
                  </a:lnTo>
                  <a:lnTo>
                    <a:pt x="765372" y="1561605"/>
                  </a:lnTo>
                  <a:lnTo>
                    <a:pt x="810500" y="1561207"/>
                  </a:lnTo>
                  <a:lnTo>
                    <a:pt x="855784" y="1558160"/>
                  </a:lnTo>
                  <a:lnTo>
                    <a:pt x="901117" y="1552419"/>
                  </a:lnTo>
                  <a:lnTo>
                    <a:pt x="946392" y="1543940"/>
                  </a:lnTo>
                  <a:lnTo>
                    <a:pt x="991503" y="1532679"/>
                  </a:lnTo>
                  <a:lnTo>
                    <a:pt x="1036342" y="1518593"/>
                  </a:lnTo>
                  <a:lnTo>
                    <a:pt x="1080804" y="1501638"/>
                  </a:lnTo>
                  <a:lnTo>
                    <a:pt x="1124165" y="1482049"/>
                  </a:lnTo>
                  <a:lnTo>
                    <a:pt x="1165756" y="1460168"/>
                  </a:lnTo>
                  <a:lnTo>
                    <a:pt x="1205534" y="1436104"/>
                  </a:lnTo>
                  <a:lnTo>
                    <a:pt x="1243454" y="1409961"/>
                  </a:lnTo>
                  <a:lnTo>
                    <a:pt x="1279473" y="1381848"/>
                  </a:lnTo>
                  <a:lnTo>
                    <a:pt x="1313545" y="1351871"/>
                  </a:lnTo>
                  <a:lnTo>
                    <a:pt x="1345628" y="1320136"/>
                  </a:lnTo>
                  <a:lnTo>
                    <a:pt x="1375676" y="1286750"/>
                  </a:lnTo>
                  <a:lnTo>
                    <a:pt x="1403647" y="1251821"/>
                  </a:lnTo>
                  <a:lnTo>
                    <a:pt x="1429496" y="1215455"/>
                  </a:lnTo>
                  <a:lnTo>
                    <a:pt x="1453179" y="1177758"/>
                  </a:lnTo>
                  <a:lnTo>
                    <a:pt x="1474652" y="1138838"/>
                  </a:lnTo>
                  <a:lnTo>
                    <a:pt x="1493871" y="1098801"/>
                  </a:lnTo>
                  <a:lnTo>
                    <a:pt x="1510792" y="1057755"/>
                  </a:lnTo>
                  <a:lnTo>
                    <a:pt x="1525371" y="1015804"/>
                  </a:lnTo>
                  <a:lnTo>
                    <a:pt x="1537564" y="973058"/>
                  </a:lnTo>
                  <a:lnTo>
                    <a:pt x="1547326" y="929621"/>
                  </a:lnTo>
                  <a:lnTo>
                    <a:pt x="1554615" y="885602"/>
                  </a:lnTo>
                  <a:lnTo>
                    <a:pt x="1559385" y="841107"/>
                  </a:lnTo>
                  <a:lnTo>
                    <a:pt x="1561593" y="796242"/>
                  </a:lnTo>
                  <a:lnTo>
                    <a:pt x="1561194" y="751114"/>
                  </a:lnTo>
                  <a:lnTo>
                    <a:pt x="1558145" y="705831"/>
                  </a:lnTo>
                  <a:lnTo>
                    <a:pt x="1552402" y="660498"/>
                  </a:lnTo>
                  <a:lnTo>
                    <a:pt x="1543921" y="615223"/>
                  </a:lnTo>
                  <a:lnTo>
                    <a:pt x="1532657" y="570113"/>
                  </a:lnTo>
                  <a:lnTo>
                    <a:pt x="1518567" y="525273"/>
                  </a:lnTo>
                  <a:lnTo>
                    <a:pt x="1501606" y="480812"/>
                  </a:lnTo>
                  <a:lnTo>
                    <a:pt x="1482011" y="437449"/>
                  </a:lnTo>
                  <a:lnTo>
                    <a:pt x="1460126" y="395856"/>
                  </a:lnTo>
                  <a:lnTo>
                    <a:pt x="1436056" y="356076"/>
                  </a:lnTo>
                  <a:lnTo>
                    <a:pt x="1409910" y="318154"/>
                  </a:lnTo>
                  <a:lnTo>
                    <a:pt x="1381793" y="282134"/>
                  </a:lnTo>
                  <a:lnTo>
                    <a:pt x="1351812" y="248060"/>
                  </a:lnTo>
                  <a:lnTo>
                    <a:pt x="1320074" y="215975"/>
                  </a:lnTo>
                  <a:lnTo>
                    <a:pt x="1286686" y="185924"/>
                  </a:lnTo>
                  <a:lnTo>
                    <a:pt x="1251755" y="157951"/>
                  </a:lnTo>
                  <a:lnTo>
                    <a:pt x="1215387" y="132101"/>
                  </a:lnTo>
                  <a:lnTo>
                    <a:pt x="1177689" y="108416"/>
                  </a:lnTo>
                  <a:lnTo>
                    <a:pt x="1138767" y="86941"/>
                  </a:lnTo>
                  <a:lnTo>
                    <a:pt x="1098730" y="67721"/>
                  </a:lnTo>
                  <a:lnTo>
                    <a:pt x="1057683" y="50799"/>
                  </a:lnTo>
                  <a:lnTo>
                    <a:pt x="1015733" y="36220"/>
                  </a:lnTo>
                  <a:lnTo>
                    <a:pt x="972986" y="24026"/>
                  </a:lnTo>
                  <a:lnTo>
                    <a:pt x="929551" y="14264"/>
                  </a:lnTo>
                  <a:lnTo>
                    <a:pt x="885532" y="6976"/>
                  </a:lnTo>
                  <a:lnTo>
                    <a:pt x="841038" y="2206"/>
                  </a:lnTo>
                  <a:lnTo>
                    <a:pt x="796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9986" y="2246663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209" y="0"/>
                  </a:moveTo>
                  <a:lnTo>
                    <a:pt x="751083" y="398"/>
                  </a:lnTo>
                  <a:lnTo>
                    <a:pt x="705801" y="3446"/>
                  </a:lnTo>
                  <a:lnTo>
                    <a:pt x="660470" y="9188"/>
                  </a:lnTo>
                  <a:lnTo>
                    <a:pt x="615198" y="17668"/>
                  </a:lnTo>
                  <a:lnTo>
                    <a:pt x="570091" y="28929"/>
                  </a:lnTo>
                  <a:lnTo>
                    <a:pt x="525256" y="43017"/>
                  </a:lnTo>
                  <a:lnTo>
                    <a:pt x="480799" y="59974"/>
                  </a:lnTo>
                  <a:lnTo>
                    <a:pt x="437438" y="79571"/>
                  </a:lnTo>
                  <a:lnTo>
                    <a:pt x="395846" y="101459"/>
                  </a:lnTo>
                  <a:lnTo>
                    <a:pt x="356068" y="125530"/>
                  </a:lnTo>
                  <a:lnTo>
                    <a:pt x="318147" y="151678"/>
                  </a:lnTo>
                  <a:lnTo>
                    <a:pt x="282128" y="179797"/>
                  </a:lnTo>
                  <a:lnTo>
                    <a:pt x="248054" y="209779"/>
                  </a:lnTo>
                  <a:lnTo>
                    <a:pt x="215970" y="241518"/>
                  </a:lnTo>
                  <a:lnTo>
                    <a:pt x="185920" y="274906"/>
                  </a:lnTo>
                  <a:lnTo>
                    <a:pt x="157948" y="309838"/>
                  </a:lnTo>
                  <a:lnTo>
                    <a:pt x="132098" y="346206"/>
                  </a:lnTo>
                  <a:lnTo>
                    <a:pt x="108414" y="383904"/>
                  </a:lnTo>
                  <a:lnTo>
                    <a:pt x="86939" y="422825"/>
                  </a:lnTo>
                  <a:lnTo>
                    <a:pt x="67720" y="462862"/>
                  </a:lnTo>
                  <a:lnTo>
                    <a:pt x="50798" y="503909"/>
                  </a:lnTo>
                  <a:lnTo>
                    <a:pt x="36219" y="545858"/>
                  </a:lnTo>
                  <a:lnTo>
                    <a:pt x="24026" y="588603"/>
                  </a:lnTo>
                  <a:lnTo>
                    <a:pt x="14263" y="632038"/>
                  </a:lnTo>
                  <a:lnTo>
                    <a:pt x="6975" y="676054"/>
                  </a:lnTo>
                  <a:lnTo>
                    <a:pt x="2206" y="720547"/>
                  </a:lnTo>
                  <a:lnTo>
                    <a:pt x="0" y="765408"/>
                  </a:lnTo>
                  <a:lnTo>
                    <a:pt x="400" y="810532"/>
                  </a:lnTo>
                  <a:lnTo>
                    <a:pt x="3451" y="855810"/>
                  </a:lnTo>
                  <a:lnTo>
                    <a:pt x="9196" y="901138"/>
                  </a:lnTo>
                  <a:lnTo>
                    <a:pt x="17681" y="946407"/>
                  </a:lnTo>
                  <a:lnTo>
                    <a:pt x="28949" y="991512"/>
                  </a:lnTo>
                  <a:lnTo>
                    <a:pt x="43044" y="1036345"/>
                  </a:lnTo>
                  <a:lnTo>
                    <a:pt x="60010" y="1080800"/>
                  </a:lnTo>
                  <a:lnTo>
                    <a:pt x="79595" y="1124164"/>
                  </a:lnTo>
                  <a:lnTo>
                    <a:pt x="101473" y="1165757"/>
                  </a:lnTo>
                  <a:lnTo>
                    <a:pt x="125535" y="1205538"/>
                  </a:lnTo>
                  <a:lnTo>
                    <a:pt x="151676" y="1243460"/>
                  </a:lnTo>
                  <a:lnTo>
                    <a:pt x="179788" y="1279480"/>
                  </a:lnTo>
                  <a:lnTo>
                    <a:pt x="209765" y="1313554"/>
                  </a:lnTo>
                  <a:lnTo>
                    <a:pt x="241499" y="1345638"/>
                  </a:lnTo>
                  <a:lnTo>
                    <a:pt x="274885" y="1375688"/>
                  </a:lnTo>
                  <a:lnTo>
                    <a:pt x="309814" y="1403660"/>
                  </a:lnTo>
                  <a:lnTo>
                    <a:pt x="346181" y="1429509"/>
                  </a:lnTo>
                  <a:lnTo>
                    <a:pt x="383879" y="1453193"/>
                  </a:lnTo>
                  <a:lnTo>
                    <a:pt x="422800" y="1474666"/>
                  </a:lnTo>
                  <a:lnTo>
                    <a:pt x="462838" y="1493885"/>
                  </a:lnTo>
                  <a:lnTo>
                    <a:pt x="503886" y="1510805"/>
                  </a:lnTo>
                  <a:lnTo>
                    <a:pt x="545837" y="1525383"/>
                  </a:lnTo>
                  <a:lnTo>
                    <a:pt x="588585" y="1537575"/>
                  </a:lnTo>
                  <a:lnTo>
                    <a:pt x="632021" y="1547337"/>
                  </a:lnTo>
                  <a:lnTo>
                    <a:pt x="676041" y="1554623"/>
                  </a:lnTo>
                  <a:lnTo>
                    <a:pt x="720537" y="1559392"/>
                  </a:lnTo>
                  <a:lnTo>
                    <a:pt x="765401" y="1561598"/>
                  </a:lnTo>
                  <a:lnTo>
                    <a:pt x="810528" y="1561197"/>
                  </a:lnTo>
                  <a:lnTo>
                    <a:pt x="855810" y="1558146"/>
                  </a:lnTo>
                  <a:lnTo>
                    <a:pt x="901140" y="1552400"/>
                  </a:lnTo>
                  <a:lnTo>
                    <a:pt x="946412" y="1543915"/>
                  </a:lnTo>
                  <a:lnTo>
                    <a:pt x="991519" y="1532648"/>
                  </a:lnTo>
                  <a:lnTo>
                    <a:pt x="1036354" y="1518554"/>
                  </a:lnTo>
                  <a:lnTo>
                    <a:pt x="1080811" y="1501589"/>
                  </a:lnTo>
                  <a:lnTo>
                    <a:pt x="1124176" y="1482002"/>
                  </a:lnTo>
                  <a:lnTo>
                    <a:pt x="1165771" y="1460125"/>
                  </a:lnTo>
                  <a:lnTo>
                    <a:pt x="1205552" y="1436062"/>
                  </a:lnTo>
                  <a:lnTo>
                    <a:pt x="1243474" y="1409922"/>
                  </a:lnTo>
                  <a:lnTo>
                    <a:pt x="1279495" y="1381811"/>
                  </a:lnTo>
                  <a:lnTo>
                    <a:pt x="1313569" y="1351835"/>
                  </a:lnTo>
                  <a:lnTo>
                    <a:pt x="1345653" y="1320102"/>
                  </a:lnTo>
                  <a:lnTo>
                    <a:pt x="1375703" y="1286718"/>
                  </a:lnTo>
                  <a:lnTo>
                    <a:pt x="1403674" y="1251790"/>
                  </a:lnTo>
                  <a:lnTo>
                    <a:pt x="1429524" y="1215425"/>
                  </a:lnTo>
                  <a:lnTo>
                    <a:pt x="1453207" y="1177730"/>
                  </a:lnTo>
                  <a:lnTo>
                    <a:pt x="1474680" y="1138810"/>
                  </a:lnTo>
                  <a:lnTo>
                    <a:pt x="1493899" y="1098774"/>
                  </a:lnTo>
                  <a:lnTo>
                    <a:pt x="1510819" y="1057728"/>
                  </a:lnTo>
                  <a:lnTo>
                    <a:pt x="1525398" y="1015779"/>
                  </a:lnTo>
                  <a:lnTo>
                    <a:pt x="1537590" y="973032"/>
                  </a:lnTo>
                  <a:lnTo>
                    <a:pt x="1547352" y="929597"/>
                  </a:lnTo>
                  <a:lnTo>
                    <a:pt x="1554639" y="885578"/>
                  </a:lnTo>
                  <a:lnTo>
                    <a:pt x="1559409" y="841082"/>
                  </a:lnTo>
                  <a:lnTo>
                    <a:pt x="1561616" y="796218"/>
                  </a:lnTo>
                  <a:lnTo>
                    <a:pt x="1561216" y="751090"/>
                  </a:lnTo>
                  <a:lnTo>
                    <a:pt x="1558167" y="705807"/>
                  </a:lnTo>
                  <a:lnTo>
                    <a:pt x="1552423" y="660474"/>
                  </a:lnTo>
                  <a:lnTo>
                    <a:pt x="1543941" y="615200"/>
                  </a:lnTo>
                  <a:lnTo>
                    <a:pt x="1532677" y="570089"/>
                  </a:lnTo>
                  <a:lnTo>
                    <a:pt x="1518586" y="525250"/>
                  </a:lnTo>
                  <a:lnTo>
                    <a:pt x="1501625" y="480788"/>
                  </a:lnTo>
                  <a:lnTo>
                    <a:pt x="1482037" y="437423"/>
                  </a:lnTo>
                  <a:lnTo>
                    <a:pt x="1460157" y="395829"/>
                  </a:lnTo>
                  <a:lnTo>
                    <a:pt x="1436093" y="356049"/>
                  </a:lnTo>
                  <a:lnTo>
                    <a:pt x="1409950" y="318127"/>
                  </a:lnTo>
                  <a:lnTo>
                    <a:pt x="1381836" y="282108"/>
                  </a:lnTo>
                  <a:lnTo>
                    <a:pt x="1351857" y="248034"/>
                  </a:lnTo>
                  <a:lnTo>
                    <a:pt x="1320121" y="215952"/>
                  </a:lnTo>
                  <a:lnTo>
                    <a:pt x="1286734" y="185903"/>
                  </a:lnTo>
                  <a:lnTo>
                    <a:pt x="1251803" y="157933"/>
                  </a:lnTo>
                  <a:lnTo>
                    <a:pt x="1215435" y="132085"/>
                  </a:lnTo>
                  <a:lnTo>
                    <a:pt x="1177736" y="108403"/>
                  </a:lnTo>
                  <a:lnTo>
                    <a:pt x="1138814" y="86931"/>
                  </a:lnTo>
                  <a:lnTo>
                    <a:pt x="1098776" y="67714"/>
                  </a:lnTo>
                  <a:lnTo>
                    <a:pt x="1057727" y="50794"/>
                  </a:lnTo>
                  <a:lnTo>
                    <a:pt x="1015775" y="36217"/>
                  </a:lnTo>
                  <a:lnTo>
                    <a:pt x="973027" y="24025"/>
                  </a:lnTo>
                  <a:lnTo>
                    <a:pt x="929590" y="14264"/>
                  </a:lnTo>
                  <a:lnTo>
                    <a:pt x="885570" y="6977"/>
                  </a:lnTo>
                  <a:lnTo>
                    <a:pt x="841074" y="2207"/>
                  </a:lnTo>
                  <a:lnTo>
                    <a:pt x="796209" y="0"/>
                  </a:lnTo>
                  <a:close/>
                </a:path>
              </a:pathLst>
            </a:custGeom>
            <a:solidFill>
              <a:srgbClr val="0F4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79304" y="2236482"/>
              <a:ext cx="1710812" cy="1743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04328" y="2232363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196" y="0"/>
                  </a:moveTo>
                  <a:lnTo>
                    <a:pt x="751072" y="398"/>
                  </a:lnTo>
                  <a:lnTo>
                    <a:pt x="705791" y="3446"/>
                  </a:lnTo>
                  <a:lnTo>
                    <a:pt x="660462" y="9188"/>
                  </a:lnTo>
                  <a:lnTo>
                    <a:pt x="615191" y="17668"/>
                  </a:lnTo>
                  <a:lnTo>
                    <a:pt x="570084" y="28929"/>
                  </a:lnTo>
                  <a:lnTo>
                    <a:pt x="525249" y="43017"/>
                  </a:lnTo>
                  <a:lnTo>
                    <a:pt x="480792" y="59974"/>
                  </a:lnTo>
                  <a:lnTo>
                    <a:pt x="437428" y="79561"/>
                  </a:lnTo>
                  <a:lnTo>
                    <a:pt x="395834" y="101440"/>
                  </a:lnTo>
                  <a:lnTo>
                    <a:pt x="356055" y="125504"/>
                  </a:lnTo>
                  <a:lnTo>
                    <a:pt x="318134" y="151645"/>
                  </a:lnTo>
                  <a:lnTo>
                    <a:pt x="282115" y="179758"/>
                  </a:lnTo>
                  <a:lnTo>
                    <a:pt x="248042" y="209734"/>
                  </a:lnTo>
                  <a:lnTo>
                    <a:pt x="215959" y="241468"/>
                  </a:lnTo>
                  <a:lnTo>
                    <a:pt x="185910" y="274852"/>
                  </a:lnTo>
                  <a:lnTo>
                    <a:pt x="157939" y="309781"/>
                  </a:lnTo>
                  <a:lnTo>
                    <a:pt x="132091" y="346146"/>
                  </a:lnTo>
                  <a:lnTo>
                    <a:pt x="108408" y="383842"/>
                  </a:lnTo>
                  <a:lnTo>
                    <a:pt x="86936" y="422761"/>
                  </a:lnTo>
                  <a:lnTo>
                    <a:pt x="67718" y="462798"/>
                  </a:lnTo>
                  <a:lnTo>
                    <a:pt x="50797" y="503844"/>
                  </a:lnTo>
                  <a:lnTo>
                    <a:pt x="36219" y="545793"/>
                  </a:lnTo>
                  <a:lnTo>
                    <a:pt x="24027" y="588539"/>
                  </a:lnTo>
                  <a:lnTo>
                    <a:pt x="14265" y="631975"/>
                  </a:lnTo>
                  <a:lnTo>
                    <a:pt x="6977" y="675993"/>
                  </a:lnTo>
                  <a:lnTo>
                    <a:pt x="2207" y="720488"/>
                  </a:lnTo>
                  <a:lnTo>
                    <a:pt x="0" y="765352"/>
                  </a:lnTo>
                  <a:lnTo>
                    <a:pt x="398" y="810479"/>
                  </a:lnTo>
                  <a:lnTo>
                    <a:pt x="3446" y="855761"/>
                  </a:lnTo>
                  <a:lnTo>
                    <a:pt x="9188" y="901093"/>
                  </a:lnTo>
                  <a:lnTo>
                    <a:pt x="17668" y="946367"/>
                  </a:lnTo>
                  <a:lnTo>
                    <a:pt x="28931" y="991476"/>
                  </a:lnTo>
                  <a:lnTo>
                    <a:pt x="43019" y="1036314"/>
                  </a:lnTo>
                  <a:lnTo>
                    <a:pt x="59977" y="1080774"/>
                  </a:lnTo>
                  <a:lnTo>
                    <a:pt x="79564" y="1124134"/>
                  </a:lnTo>
                  <a:lnTo>
                    <a:pt x="101442" y="1165724"/>
                  </a:lnTo>
                  <a:lnTo>
                    <a:pt x="125505" y="1205500"/>
                  </a:lnTo>
                  <a:lnTo>
                    <a:pt x="151647" y="1243419"/>
                  </a:lnTo>
                  <a:lnTo>
                    <a:pt x="179760" y="1279436"/>
                  </a:lnTo>
                  <a:lnTo>
                    <a:pt x="209737" y="1313507"/>
                  </a:lnTo>
                  <a:lnTo>
                    <a:pt x="241472" y="1345589"/>
                  </a:lnTo>
                  <a:lnTo>
                    <a:pt x="274857" y="1375637"/>
                  </a:lnTo>
                  <a:lnTo>
                    <a:pt x="309787" y="1403607"/>
                  </a:lnTo>
                  <a:lnTo>
                    <a:pt x="346154" y="1429455"/>
                  </a:lnTo>
                  <a:lnTo>
                    <a:pt x="383851" y="1453138"/>
                  </a:lnTo>
                  <a:lnTo>
                    <a:pt x="422772" y="1474610"/>
                  </a:lnTo>
                  <a:lnTo>
                    <a:pt x="462810" y="1493829"/>
                  </a:lnTo>
                  <a:lnTo>
                    <a:pt x="503858" y="1510750"/>
                  </a:lnTo>
                  <a:lnTo>
                    <a:pt x="545808" y="1525329"/>
                  </a:lnTo>
                  <a:lnTo>
                    <a:pt x="588555" y="1537522"/>
                  </a:lnTo>
                  <a:lnTo>
                    <a:pt x="631992" y="1547285"/>
                  </a:lnTo>
                  <a:lnTo>
                    <a:pt x="676011" y="1554575"/>
                  </a:lnTo>
                  <a:lnTo>
                    <a:pt x="720506" y="1559346"/>
                  </a:lnTo>
                  <a:lnTo>
                    <a:pt x="765370" y="1561555"/>
                  </a:lnTo>
                  <a:lnTo>
                    <a:pt x="810496" y="1561159"/>
                  </a:lnTo>
                  <a:lnTo>
                    <a:pt x="855778" y="1558112"/>
                  </a:lnTo>
                  <a:lnTo>
                    <a:pt x="901108" y="1552372"/>
                  </a:lnTo>
                  <a:lnTo>
                    <a:pt x="946380" y="1543893"/>
                  </a:lnTo>
                  <a:lnTo>
                    <a:pt x="991487" y="1532632"/>
                  </a:lnTo>
                  <a:lnTo>
                    <a:pt x="1036322" y="1518546"/>
                  </a:lnTo>
                  <a:lnTo>
                    <a:pt x="1080778" y="1501589"/>
                  </a:lnTo>
                  <a:lnTo>
                    <a:pt x="1124144" y="1482002"/>
                  </a:lnTo>
                  <a:lnTo>
                    <a:pt x="1165740" y="1460124"/>
                  </a:lnTo>
                  <a:lnTo>
                    <a:pt x="1205522" y="1436062"/>
                  </a:lnTo>
                  <a:lnTo>
                    <a:pt x="1243445" y="1409921"/>
                  </a:lnTo>
                  <a:lnTo>
                    <a:pt x="1279467" y="1381810"/>
                  </a:lnTo>
                  <a:lnTo>
                    <a:pt x="1313541" y="1351834"/>
                  </a:lnTo>
                  <a:lnTo>
                    <a:pt x="1345626" y="1320100"/>
                  </a:lnTo>
                  <a:lnTo>
                    <a:pt x="1375676" y="1286716"/>
                  </a:lnTo>
                  <a:lnTo>
                    <a:pt x="1403648" y="1251787"/>
                  </a:lnTo>
                  <a:lnTo>
                    <a:pt x="1429498" y="1215422"/>
                  </a:lnTo>
                  <a:lnTo>
                    <a:pt x="1453182" y="1177726"/>
                  </a:lnTo>
                  <a:lnTo>
                    <a:pt x="1474656" y="1138806"/>
                  </a:lnTo>
                  <a:lnTo>
                    <a:pt x="1493875" y="1098770"/>
                  </a:lnTo>
                  <a:lnTo>
                    <a:pt x="1510796" y="1057723"/>
                  </a:lnTo>
                  <a:lnTo>
                    <a:pt x="1525376" y="1015773"/>
                  </a:lnTo>
                  <a:lnTo>
                    <a:pt x="1537569" y="973027"/>
                  </a:lnTo>
                  <a:lnTo>
                    <a:pt x="1547332" y="929591"/>
                  </a:lnTo>
                  <a:lnTo>
                    <a:pt x="1554620" y="885572"/>
                  </a:lnTo>
                  <a:lnTo>
                    <a:pt x="1559391" y="841077"/>
                  </a:lnTo>
                  <a:lnTo>
                    <a:pt x="1561600" y="796212"/>
                  </a:lnTo>
                  <a:lnTo>
                    <a:pt x="1561203" y="751085"/>
                  </a:lnTo>
                  <a:lnTo>
                    <a:pt x="1558156" y="705802"/>
                  </a:lnTo>
                  <a:lnTo>
                    <a:pt x="1552415" y="660470"/>
                  </a:lnTo>
                  <a:lnTo>
                    <a:pt x="1543935" y="615196"/>
                  </a:lnTo>
                  <a:lnTo>
                    <a:pt x="1532674" y="570087"/>
                  </a:lnTo>
                  <a:lnTo>
                    <a:pt x="1518587" y="525248"/>
                  </a:lnTo>
                  <a:lnTo>
                    <a:pt x="1501630" y="480788"/>
                  </a:lnTo>
                  <a:lnTo>
                    <a:pt x="1482033" y="437423"/>
                  </a:lnTo>
                  <a:lnTo>
                    <a:pt x="1460146" y="395829"/>
                  </a:lnTo>
                  <a:lnTo>
                    <a:pt x="1436074" y="356049"/>
                  </a:lnTo>
                  <a:lnTo>
                    <a:pt x="1409926" y="318127"/>
                  </a:lnTo>
                  <a:lnTo>
                    <a:pt x="1381808" y="282108"/>
                  </a:lnTo>
                  <a:lnTo>
                    <a:pt x="1351826" y="248034"/>
                  </a:lnTo>
                  <a:lnTo>
                    <a:pt x="1320088" y="215952"/>
                  </a:lnTo>
                  <a:lnTo>
                    <a:pt x="1286700" y="185903"/>
                  </a:lnTo>
                  <a:lnTo>
                    <a:pt x="1251768" y="157933"/>
                  </a:lnTo>
                  <a:lnTo>
                    <a:pt x="1215400" y="132085"/>
                  </a:lnTo>
                  <a:lnTo>
                    <a:pt x="1177702" y="108403"/>
                  </a:lnTo>
                  <a:lnTo>
                    <a:pt x="1138782" y="86931"/>
                  </a:lnTo>
                  <a:lnTo>
                    <a:pt x="1098745" y="67714"/>
                  </a:lnTo>
                  <a:lnTo>
                    <a:pt x="1057698" y="50794"/>
                  </a:lnTo>
                  <a:lnTo>
                    <a:pt x="1015749" y="36217"/>
                  </a:lnTo>
                  <a:lnTo>
                    <a:pt x="973003" y="24025"/>
                  </a:lnTo>
                  <a:lnTo>
                    <a:pt x="929569" y="14264"/>
                  </a:lnTo>
                  <a:lnTo>
                    <a:pt x="885552" y="6977"/>
                  </a:lnTo>
                  <a:lnTo>
                    <a:pt x="841058" y="2207"/>
                  </a:lnTo>
                  <a:lnTo>
                    <a:pt x="796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12226" y="2240228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219" y="0"/>
                  </a:moveTo>
                  <a:lnTo>
                    <a:pt x="751095" y="397"/>
                  </a:lnTo>
                  <a:lnTo>
                    <a:pt x="705815" y="3445"/>
                  </a:lnTo>
                  <a:lnTo>
                    <a:pt x="660486" y="9189"/>
                  </a:lnTo>
                  <a:lnTo>
                    <a:pt x="615215" y="17671"/>
                  </a:lnTo>
                  <a:lnTo>
                    <a:pt x="570109" y="28937"/>
                  </a:lnTo>
                  <a:lnTo>
                    <a:pt x="525275" y="43030"/>
                  </a:lnTo>
                  <a:lnTo>
                    <a:pt x="480819" y="59995"/>
                  </a:lnTo>
                  <a:lnTo>
                    <a:pt x="437455" y="79583"/>
                  </a:lnTo>
                  <a:lnTo>
                    <a:pt x="395861" y="101463"/>
                  </a:lnTo>
                  <a:lnTo>
                    <a:pt x="356080" y="125528"/>
                  </a:lnTo>
                  <a:lnTo>
                    <a:pt x="318157" y="151671"/>
                  </a:lnTo>
                  <a:lnTo>
                    <a:pt x="282136" y="179785"/>
                  </a:lnTo>
                  <a:lnTo>
                    <a:pt x="248061" y="209764"/>
                  </a:lnTo>
                  <a:lnTo>
                    <a:pt x="215976" y="241500"/>
                  </a:lnTo>
                  <a:lnTo>
                    <a:pt x="185925" y="274888"/>
                  </a:lnTo>
                  <a:lnTo>
                    <a:pt x="157952" y="309819"/>
                  </a:lnTo>
                  <a:lnTo>
                    <a:pt x="132101" y="346187"/>
                  </a:lnTo>
                  <a:lnTo>
                    <a:pt x="108417" y="383886"/>
                  </a:lnTo>
                  <a:lnTo>
                    <a:pt x="86942" y="422808"/>
                  </a:lnTo>
                  <a:lnTo>
                    <a:pt x="67722" y="462846"/>
                  </a:lnTo>
                  <a:lnTo>
                    <a:pt x="50800" y="503895"/>
                  </a:lnTo>
                  <a:lnTo>
                    <a:pt x="36220" y="545846"/>
                  </a:lnTo>
                  <a:lnTo>
                    <a:pt x="24027" y="588593"/>
                  </a:lnTo>
                  <a:lnTo>
                    <a:pt x="14264" y="632029"/>
                  </a:lnTo>
                  <a:lnTo>
                    <a:pt x="6976" y="676048"/>
                  </a:lnTo>
                  <a:lnTo>
                    <a:pt x="2207" y="720543"/>
                  </a:lnTo>
                  <a:lnTo>
                    <a:pt x="0" y="765406"/>
                  </a:lnTo>
                  <a:lnTo>
                    <a:pt x="399" y="810531"/>
                  </a:lnTo>
                  <a:lnTo>
                    <a:pt x="3450" y="855810"/>
                  </a:lnTo>
                  <a:lnTo>
                    <a:pt x="9195" y="901138"/>
                  </a:lnTo>
                  <a:lnTo>
                    <a:pt x="17679" y="946408"/>
                  </a:lnTo>
                  <a:lnTo>
                    <a:pt x="28946" y="991512"/>
                  </a:lnTo>
                  <a:lnTo>
                    <a:pt x="43039" y="1036343"/>
                  </a:lnTo>
                  <a:lnTo>
                    <a:pt x="60004" y="1080795"/>
                  </a:lnTo>
                  <a:lnTo>
                    <a:pt x="79591" y="1124162"/>
                  </a:lnTo>
                  <a:lnTo>
                    <a:pt x="101469" y="1165757"/>
                  </a:lnTo>
                  <a:lnTo>
                    <a:pt x="125531" y="1205538"/>
                  </a:lnTo>
                  <a:lnTo>
                    <a:pt x="151672" y="1243461"/>
                  </a:lnTo>
                  <a:lnTo>
                    <a:pt x="179784" y="1279481"/>
                  </a:lnTo>
                  <a:lnTo>
                    <a:pt x="209760" y="1313554"/>
                  </a:lnTo>
                  <a:lnTo>
                    <a:pt x="241493" y="1345637"/>
                  </a:lnTo>
                  <a:lnTo>
                    <a:pt x="274877" y="1375686"/>
                  </a:lnTo>
                  <a:lnTo>
                    <a:pt x="309806" y="1403656"/>
                  </a:lnTo>
                  <a:lnTo>
                    <a:pt x="346171" y="1429504"/>
                  </a:lnTo>
                  <a:lnTo>
                    <a:pt x="383867" y="1453186"/>
                  </a:lnTo>
                  <a:lnTo>
                    <a:pt x="422787" y="1474657"/>
                  </a:lnTo>
                  <a:lnTo>
                    <a:pt x="462823" y="1493875"/>
                  </a:lnTo>
                  <a:lnTo>
                    <a:pt x="503870" y="1510794"/>
                  </a:lnTo>
                  <a:lnTo>
                    <a:pt x="545820" y="1525371"/>
                  </a:lnTo>
                  <a:lnTo>
                    <a:pt x="588566" y="1537562"/>
                  </a:lnTo>
                  <a:lnTo>
                    <a:pt x="632002" y="1547323"/>
                  </a:lnTo>
                  <a:lnTo>
                    <a:pt x="676021" y="1554610"/>
                  </a:lnTo>
                  <a:lnTo>
                    <a:pt x="720516" y="1559379"/>
                  </a:lnTo>
                  <a:lnTo>
                    <a:pt x="765381" y="1561586"/>
                  </a:lnTo>
                  <a:lnTo>
                    <a:pt x="810508" y="1561187"/>
                  </a:lnTo>
                  <a:lnTo>
                    <a:pt x="855791" y="1558139"/>
                  </a:lnTo>
                  <a:lnTo>
                    <a:pt x="901123" y="1552396"/>
                  </a:lnTo>
                  <a:lnTo>
                    <a:pt x="946397" y="1543916"/>
                  </a:lnTo>
                  <a:lnTo>
                    <a:pt x="991506" y="1532654"/>
                  </a:lnTo>
                  <a:lnTo>
                    <a:pt x="1036345" y="1518567"/>
                  </a:lnTo>
                  <a:lnTo>
                    <a:pt x="1080805" y="1501610"/>
                  </a:lnTo>
                  <a:lnTo>
                    <a:pt x="1124167" y="1482023"/>
                  </a:lnTo>
                  <a:lnTo>
                    <a:pt x="1165760" y="1460146"/>
                  </a:lnTo>
                  <a:lnTo>
                    <a:pt x="1205538" y="1436083"/>
                  </a:lnTo>
                  <a:lnTo>
                    <a:pt x="1243459" y="1409942"/>
                  </a:lnTo>
                  <a:lnTo>
                    <a:pt x="1279477" y="1381831"/>
                  </a:lnTo>
                  <a:lnTo>
                    <a:pt x="1313550" y="1351855"/>
                  </a:lnTo>
                  <a:lnTo>
                    <a:pt x="1345632" y="1320121"/>
                  </a:lnTo>
                  <a:lnTo>
                    <a:pt x="1375681" y="1286737"/>
                  </a:lnTo>
                  <a:lnTo>
                    <a:pt x="1403652" y="1251808"/>
                  </a:lnTo>
                  <a:lnTo>
                    <a:pt x="1429500" y="1215443"/>
                  </a:lnTo>
                  <a:lnTo>
                    <a:pt x="1453183" y="1177747"/>
                  </a:lnTo>
                  <a:lnTo>
                    <a:pt x="1474655" y="1138827"/>
                  </a:lnTo>
                  <a:lnTo>
                    <a:pt x="1493874" y="1098791"/>
                  </a:lnTo>
                  <a:lnTo>
                    <a:pt x="1510795" y="1057744"/>
                  </a:lnTo>
                  <a:lnTo>
                    <a:pt x="1525373" y="1015794"/>
                  </a:lnTo>
                  <a:lnTo>
                    <a:pt x="1537566" y="973048"/>
                  </a:lnTo>
                  <a:lnTo>
                    <a:pt x="1547328" y="929612"/>
                  </a:lnTo>
                  <a:lnTo>
                    <a:pt x="1554616" y="885593"/>
                  </a:lnTo>
                  <a:lnTo>
                    <a:pt x="1559387" y="841098"/>
                  </a:lnTo>
                  <a:lnTo>
                    <a:pt x="1561595" y="796233"/>
                  </a:lnTo>
                  <a:lnTo>
                    <a:pt x="1561197" y="751106"/>
                  </a:lnTo>
                  <a:lnTo>
                    <a:pt x="1558150" y="705823"/>
                  </a:lnTo>
                  <a:lnTo>
                    <a:pt x="1552408" y="660492"/>
                  </a:lnTo>
                  <a:lnTo>
                    <a:pt x="1543928" y="615217"/>
                  </a:lnTo>
                  <a:lnTo>
                    <a:pt x="1532666" y="570108"/>
                  </a:lnTo>
                  <a:lnTo>
                    <a:pt x="1518578" y="525269"/>
                  </a:lnTo>
                  <a:lnTo>
                    <a:pt x="1501619" y="480809"/>
                  </a:lnTo>
                  <a:lnTo>
                    <a:pt x="1482028" y="437452"/>
                  </a:lnTo>
                  <a:lnTo>
                    <a:pt x="1460145" y="395863"/>
                  </a:lnTo>
                  <a:lnTo>
                    <a:pt x="1436078" y="356087"/>
                  </a:lnTo>
                  <a:lnTo>
                    <a:pt x="1409933" y="318168"/>
                  </a:lnTo>
                  <a:lnTo>
                    <a:pt x="1381818" y="282150"/>
                  </a:lnTo>
                  <a:lnTo>
                    <a:pt x="1351839" y="248078"/>
                  </a:lnTo>
                  <a:lnTo>
                    <a:pt x="1320103" y="215994"/>
                  </a:lnTo>
                  <a:lnTo>
                    <a:pt x="1286717" y="185944"/>
                  </a:lnTo>
                  <a:lnTo>
                    <a:pt x="1251787" y="157971"/>
                  </a:lnTo>
                  <a:lnTo>
                    <a:pt x="1215420" y="132120"/>
                  </a:lnTo>
                  <a:lnTo>
                    <a:pt x="1177723" y="108434"/>
                  </a:lnTo>
                  <a:lnTo>
                    <a:pt x="1138803" y="86959"/>
                  </a:lnTo>
                  <a:lnTo>
                    <a:pt x="1098767" y="67737"/>
                  </a:lnTo>
                  <a:lnTo>
                    <a:pt x="1057721" y="50813"/>
                  </a:lnTo>
                  <a:lnTo>
                    <a:pt x="1015772" y="36232"/>
                  </a:lnTo>
                  <a:lnTo>
                    <a:pt x="973026" y="24036"/>
                  </a:lnTo>
                  <a:lnTo>
                    <a:pt x="929592" y="14271"/>
                  </a:lnTo>
                  <a:lnTo>
                    <a:pt x="885574" y="6981"/>
                  </a:lnTo>
                  <a:lnTo>
                    <a:pt x="841081" y="2209"/>
                  </a:lnTo>
                  <a:lnTo>
                    <a:pt x="796219" y="0"/>
                  </a:lnTo>
                  <a:close/>
                </a:path>
              </a:pathLst>
            </a:custGeom>
            <a:solidFill>
              <a:srgbClr val="0F4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18506" y="2238629"/>
              <a:ext cx="1710817" cy="17436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43535" y="2234473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241" y="0"/>
                  </a:moveTo>
                  <a:lnTo>
                    <a:pt x="751114" y="394"/>
                  </a:lnTo>
                  <a:lnTo>
                    <a:pt x="705830" y="3439"/>
                  </a:lnTo>
                  <a:lnTo>
                    <a:pt x="660498" y="9178"/>
                  </a:lnTo>
                  <a:lnTo>
                    <a:pt x="615223" y="17656"/>
                  </a:lnTo>
                  <a:lnTo>
                    <a:pt x="570113" y="28916"/>
                  </a:lnTo>
                  <a:lnTo>
                    <a:pt x="525273" y="43002"/>
                  </a:lnTo>
                  <a:lnTo>
                    <a:pt x="480812" y="59959"/>
                  </a:lnTo>
                  <a:lnTo>
                    <a:pt x="437445" y="79550"/>
                  </a:lnTo>
                  <a:lnTo>
                    <a:pt x="395849" y="101432"/>
                  </a:lnTo>
                  <a:lnTo>
                    <a:pt x="356067" y="125499"/>
                  </a:lnTo>
                  <a:lnTo>
                    <a:pt x="318144" y="151644"/>
                  </a:lnTo>
                  <a:lnTo>
                    <a:pt x="282122" y="179760"/>
                  </a:lnTo>
                  <a:lnTo>
                    <a:pt x="248047" y="209741"/>
                  </a:lnTo>
                  <a:lnTo>
                    <a:pt x="215962" y="241479"/>
                  </a:lnTo>
                  <a:lnTo>
                    <a:pt x="185912" y="274868"/>
                  </a:lnTo>
                  <a:lnTo>
                    <a:pt x="157940" y="309801"/>
                  </a:lnTo>
                  <a:lnTo>
                    <a:pt x="132090" y="346171"/>
                  </a:lnTo>
                  <a:lnTo>
                    <a:pt x="108406" y="383872"/>
                  </a:lnTo>
                  <a:lnTo>
                    <a:pt x="86933" y="422796"/>
                  </a:lnTo>
                  <a:lnTo>
                    <a:pt x="67714" y="462838"/>
                  </a:lnTo>
                  <a:lnTo>
                    <a:pt x="50794" y="503889"/>
                  </a:lnTo>
                  <a:lnTo>
                    <a:pt x="36215" y="545843"/>
                  </a:lnTo>
                  <a:lnTo>
                    <a:pt x="24023" y="588594"/>
                  </a:lnTo>
                  <a:lnTo>
                    <a:pt x="14262" y="632034"/>
                  </a:lnTo>
                  <a:lnTo>
                    <a:pt x="6975" y="676057"/>
                  </a:lnTo>
                  <a:lnTo>
                    <a:pt x="2206" y="720557"/>
                  </a:lnTo>
                  <a:lnTo>
                    <a:pt x="0" y="765425"/>
                  </a:lnTo>
                  <a:lnTo>
                    <a:pt x="399" y="810556"/>
                  </a:lnTo>
                  <a:lnTo>
                    <a:pt x="3450" y="855843"/>
                  </a:lnTo>
                  <a:lnTo>
                    <a:pt x="9194" y="901179"/>
                  </a:lnTo>
                  <a:lnTo>
                    <a:pt x="17678" y="946456"/>
                  </a:lnTo>
                  <a:lnTo>
                    <a:pt x="28943" y="991569"/>
                  </a:lnTo>
                  <a:lnTo>
                    <a:pt x="43035" y="1036411"/>
                  </a:lnTo>
                  <a:lnTo>
                    <a:pt x="59997" y="1080874"/>
                  </a:lnTo>
                  <a:lnTo>
                    <a:pt x="79585" y="1124231"/>
                  </a:lnTo>
                  <a:lnTo>
                    <a:pt x="101464" y="1165818"/>
                  </a:lnTo>
                  <a:lnTo>
                    <a:pt x="125527" y="1205592"/>
                  </a:lnTo>
                  <a:lnTo>
                    <a:pt x="151668" y="1243509"/>
                  </a:lnTo>
                  <a:lnTo>
                    <a:pt x="179780" y="1279524"/>
                  </a:lnTo>
                  <a:lnTo>
                    <a:pt x="209756" y="1313593"/>
                  </a:lnTo>
                  <a:lnTo>
                    <a:pt x="241490" y="1345672"/>
                  </a:lnTo>
                  <a:lnTo>
                    <a:pt x="274874" y="1375718"/>
                  </a:lnTo>
                  <a:lnTo>
                    <a:pt x="309802" y="1403686"/>
                  </a:lnTo>
                  <a:lnTo>
                    <a:pt x="346167" y="1429532"/>
                  </a:lnTo>
                  <a:lnTo>
                    <a:pt x="383862" y="1453213"/>
                  </a:lnTo>
                  <a:lnTo>
                    <a:pt x="422781" y="1474683"/>
                  </a:lnTo>
                  <a:lnTo>
                    <a:pt x="462817" y="1493899"/>
                  </a:lnTo>
                  <a:lnTo>
                    <a:pt x="503862" y="1510818"/>
                  </a:lnTo>
                  <a:lnTo>
                    <a:pt x="545812" y="1525394"/>
                  </a:lnTo>
                  <a:lnTo>
                    <a:pt x="588557" y="1537585"/>
                  </a:lnTo>
                  <a:lnTo>
                    <a:pt x="631993" y="1547345"/>
                  </a:lnTo>
                  <a:lnTo>
                    <a:pt x="676011" y="1554631"/>
                  </a:lnTo>
                  <a:lnTo>
                    <a:pt x="720506" y="1559399"/>
                  </a:lnTo>
                  <a:lnTo>
                    <a:pt x="765370" y="1561604"/>
                  </a:lnTo>
                  <a:lnTo>
                    <a:pt x="810497" y="1561203"/>
                  </a:lnTo>
                  <a:lnTo>
                    <a:pt x="855780" y="1558152"/>
                  </a:lnTo>
                  <a:lnTo>
                    <a:pt x="901112" y="1552407"/>
                  </a:lnTo>
                  <a:lnTo>
                    <a:pt x="946387" y="1543922"/>
                  </a:lnTo>
                  <a:lnTo>
                    <a:pt x="991497" y="1532656"/>
                  </a:lnTo>
                  <a:lnTo>
                    <a:pt x="1036336" y="1518563"/>
                  </a:lnTo>
                  <a:lnTo>
                    <a:pt x="1080798" y="1501599"/>
                  </a:lnTo>
                  <a:lnTo>
                    <a:pt x="1124163" y="1482012"/>
                  </a:lnTo>
                  <a:lnTo>
                    <a:pt x="1165758" y="1460132"/>
                  </a:lnTo>
                  <a:lnTo>
                    <a:pt x="1205540" y="1436069"/>
                  </a:lnTo>
                  <a:lnTo>
                    <a:pt x="1243463" y="1409927"/>
                  </a:lnTo>
                  <a:lnTo>
                    <a:pt x="1279485" y="1381815"/>
                  </a:lnTo>
                  <a:lnTo>
                    <a:pt x="1313560" y="1351838"/>
                  </a:lnTo>
                  <a:lnTo>
                    <a:pt x="1345645" y="1320104"/>
                  </a:lnTo>
                  <a:lnTo>
                    <a:pt x="1375697" y="1286720"/>
                  </a:lnTo>
                  <a:lnTo>
                    <a:pt x="1403669" y="1251792"/>
                  </a:lnTo>
                  <a:lnTo>
                    <a:pt x="1429520" y="1215427"/>
                  </a:lnTo>
                  <a:lnTo>
                    <a:pt x="1453205" y="1177731"/>
                  </a:lnTo>
                  <a:lnTo>
                    <a:pt x="1474679" y="1138813"/>
                  </a:lnTo>
                  <a:lnTo>
                    <a:pt x="1493898" y="1098778"/>
                  </a:lnTo>
                  <a:lnTo>
                    <a:pt x="1510820" y="1057733"/>
                  </a:lnTo>
                  <a:lnTo>
                    <a:pt x="1525398" y="1015785"/>
                  </a:lnTo>
                  <a:lnTo>
                    <a:pt x="1537591" y="973042"/>
                  </a:lnTo>
                  <a:lnTo>
                    <a:pt x="1547352" y="929609"/>
                  </a:lnTo>
                  <a:lnTo>
                    <a:pt x="1554640" y="885593"/>
                  </a:lnTo>
                  <a:lnTo>
                    <a:pt x="1559408" y="841102"/>
                  </a:lnTo>
                  <a:lnTo>
                    <a:pt x="1561614" y="796241"/>
                  </a:lnTo>
                  <a:lnTo>
                    <a:pt x="1561213" y="751119"/>
                  </a:lnTo>
                  <a:lnTo>
                    <a:pt x="1558161" y="705841"/>
                  </a:lnTo>
                  <a:lnTo>
                    <a:pt x="1552415" y="660515"/>
                  </a:lnTo>
                  <a:lnTo>
                    <a:pt x="1543929" y="615248"/>
                  </a:lnTo>
                  <a:lnTo>
                    <a:pt x="1532661" y="570145"/>
                  </a:lnTo>
                  <a:lnTo>
                    <a:pt x="1518566" y="525314"/>
                  </a:lnTo>
                  <a:lnTo>
                    <a:pt x="1501600" y="480862"/>
                  </a:lnTo>
                  <a:lnTo>
                    <a:pt x="1482015" y="437497"/>
                  </a:lnTo>
                  <a:lnTo>
                    <a:pt x="1460138" y="395901"/>
                  </a:lnTo>
                  <a:lnTo>
                    <a:pt x="1436077" y="356120"/>
                  </a:lnTo>
                  <a:lnTo>
                    <a:pt x="1409938" y="318196"/>
                  </a:lnTo>
                  <a:lnTo>
                    <a:pt x="1381827" y="282174"/>
                  </a:lnTo>
                  <a:lnTo>
                    <a:pt x="1351853" y="248097"/>
                  </a:lnTo>
                  <a:lnTo>
                    <a:pt x="1320120" y="216011"/>
                  </a:lnTo>
                  <a:lnTo>
                    <a:pt x="1286737" y="185959"/>
                  </a:lnTo>
                  <a:lnTo>
                    <a:pt x="1251810" y="157984"/>
                  </a:lnTo>
                  <a:lnTo>
                    <a:pt x="1215445" y="132131"/>
                  </a:lnTo>
                  <a:lnTo>
                    <a:pt x="1177750" y="108445"/>
                  </a:lnTo>
                  <a:lnTo>
                    <a:pt x="1138832" y="86968"/>
                  </a:lnTo>
                  <a:lnTo>
                    <a:pt x="1098796" y="67746"/>
                  </a:lnTo>
                  <a:lnTo>
                    <a:pt x="1057750" y="50821"/>
                  </a:lnTo>
                  <a:lnTo>
                    <a:pt x="1015801" y="36239"/>
                  </a:lnTo>
                  <a:lnTo>
                    <a:pt x="973055" y="24043"/>
                  </a:lnTo>
                  <a:lnTo>
                    <a:pt x="929619" y="14277"/>
                  </a:lnTo>
                  <a:lnTo>
                    <a:pt x="885601" y="6985"/>
                  </a:lnTo>
                  <a:lnTo>
                    <a:pt x="841106" y="2211"/>
                  </a:lnTo>
                  <a:lnTo>
                    <a:pt x="796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51458" y="2242378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203" y="0"/>
                  </a:moveTo>
                  <a:lnTo>
                    <a:pt x="751076" y="396"/>
                  </a:lnTo>
                  <a:lnTo>
                    <a:pt x="705793" y="3443"/>
                  </a:lnTo>
                  <a:lnTo>
                    <a:pt x="660461" y="9183"/>
                  </a:lnTo>
                  <a:lnTo>
                    <a:pt x="615186" y="17662"/>
                  </a:lnTo>
                  <a:lnTo>
                    <a:pt x="570076" y="28923"/>
                  </a:lnTo>
                  <a:lnTo>
                    <a:pt x="525237" y="43009"/>
                  </a:lnTo>
                  <a:lnTo>
                    <a:pt x="480775" y="59966"/>
                  </a:lnTo>
                  <a:lnTo>
                    <a:pt x="437416" y="79561"/>
                  </a:lnTo>
                  <a:lnTo>
                    <a:pt x="395826" y="101446"/>
                  </a:lnTo>
                  <a:lnTo>
                    <a:pt x="356049" y="125516"/>
                  </a:lnTo>
                  <a:lnTo>
                    <a:pt x="318131" y="151662"/>
                  </a:lnTo>
                  <a:lnTo>
                    <a:pt x="282114" y="179780"/>
                  </a:lnTo>
                  <a:lnTo>
                    <a:pt x="248042" y="209761"/>
                  </a:lnTo>
                  <a:lnTo>
                    <a:pt x="215961" y="241499"/>
                  </a:lnTo>
                  <a:lnTo>
                    <a:pt x="185913" y="274887"/>
                  </a:lnTo>
                  <a:lnTo>
                    <a:pt x="157943" y="309818"/>
                  </a:lnTo>
                  <a:lnTo>
                    <a:pt x="132095" y="346186"/>
                  </a:lnTo>
                  <a:lnTo>
                    <a:pt x="108413" y="383884"/>
                  </a:lnTo>
                  <a:lnTo>
                    <a:pt x="86941" y="422805"/>
                  </a:lnTo>
                  <a:lnTo>
                    <a:pt x="67722" y="462842"/>
                  </a:lnTo>
                  <a:lnTo>
                    <a:pt x="50802" y="503889"/>
                  </a:lnTo>
                  <a:lnTo>
                    <a:pt x="36223" y="545838"/>
                  </a:lnTo>
                  <a:lnTo>
                    <a:pt x="24030" y="588583"/>
                  </a:lnTo>
                  <a:lnTo>
                    <a:pt x="14268" y="632017"/>
                  </a:lnTo>
                  <a:lnTo>
                    <a:pt x="6979" y="676034"/>
                  </a:lnTo>
                  <a:lnTo>
                    <a:pt x="2208" y="720526"/>
                  </a:lnTo>
                  <a:lnTo>
                    <a:pt x="0" y="765386"/>
                  </a:lnTo>
                  <a:lnTo>
                    <a:pt x="397" y="810509"/>
                  </a:lnTo>
                  <a:lnTo>
                    <a:pt x="3444" y="855787"/>
                  </a:lnTo>
                  <a:lnTo>
                    <a:pt x="9186" y="901113"/>
                  </a:lnTo>
                  <a:lnTo>
                    <a:pt x="17666" y="946381"/>
                  </a:lnTo>
                  <a:lnTo>
                    <a:pt x="28927" y="991484"/>
                  </a:lnTo>
                  <a:lnTo>
                    <a:pt x="43015" y="1036315"/>
                  </a:lnTo>
                  <a:lnTo>
                    <a:pt x="59974" y="1080767"/>
                  </a:lnTo>
                  <a:lnTo>
                    <a:pt x="79563" y="1124141"/>
                  </a:lnTo>
                  <a:lnTo>
                    <a:pt x="101444" y="1165744"/>
                  </a:lnTo>
                  <a:lnTo>
                    <a:pt x="125510" y="1205532"/>
                  </a:lnTo>
                  <a:lnTo>
                    <a:pt x="151654" y="1243461"/>
                  </a:lnTo>
                  <a:lnTo>
                    <a:pt x="179769" y="1279487"/>
                  </a:lnTo>
                  <a:lnTo>
                    <a:pt x="209748" y="1313566"/>
                  </a:lnTo>
                  <a:lnTo>
                    <a:pt x="241485" y="1345654"/>
                  </a:lnTo>
                  <a:lnTo>
                    <a:pt x="274872" y="1375707"/>
                  </a:lnTo>
                  <a:lnTo>
                    <a:pt x="309803" y="1403681"/>
                  </a:lnTo>
                  <a:lnTo>
                    <a:pt x="346172" y="1429533"/>
                  </a:lnTo>
                  <a:lnTo>
                    <a:pt x="383870" y="1453218"/>
                  </a:lnTo>
                  <a:lnTo>
                    <a:pt x="422792" y="1474692"/>
                  </a:lnTo>
                  <a:lnTo>
                    <a:pt x="462830" y="1493912"/>
                  </a:lnTo>
                  <a:lnTo>
                    <a:pt x="503878" y="1510833"/>
                  </a:lnTo>
                  <a:lnTo>
                    <a:pt x="545829" y="1525412"/>
                  </a:lnTo>
                  <a:lnTo>
                    <a:pt x="588576" y="1537604"/>
                  </a:lnTo>
                  <a:lnTo>
                    <a:pt x="632012" y="1547366"/>
                  </a:lnTo>
                  <a:lnTo>
                    <a:pt x="676030" y="1554654"/>
                  </a:lnTo>
                  <a:lnTo>
                    <a:pt x="720524" y="1559424"/>
                  </a:lnTo>
                  <a:lnTo>
                    <a:pt x="765386" y="1561632"/>
                  </a:lnTo>
                  <a:lnTo>
                    <a:pt x="810511" y="1561234"/>
                  </a:lnTo>
                  <a:lnTo>
                    <a:pt x="855790" y="1558186"/>
                  </a:lnTo>
                  <a:lnTo>
                    <a:pt x="901118" y="1552444"/>
                  </a:lnTo>
                  <a:lnTo>
                    <a:pt x="946387" y="1543964"/>
                  </a:lnTo>
                  <a:lnTo>
                    <a:pt x="991491" y="1532702"/>
                  </a:lnTo>
                  <a:lnTo>
                    <a:pt x="1036322" y="1518614"/>
                  </a:lnTo>
                  <a:lnTo>
                    <a:pt x="1080774" y="1501657"/>
                  </a:lnTo>
                  <a:lnTo>
                    <a:pt x="1124138" y="1482063"/>
                  </a:lnTo>
                  <a:lnTo>
                    <a:pt x="1165732" y="1460177"/>
                  </a:lnTo>
                  <a:lnTo>
                    <a:pt x="1205512" y="1436108"/>
                  </a:lnTo>
                  <a:lnTo>
                    <a:pt x="1243434" y="1409961"/>
                  </a:lnTo>
                  <a:lnTo>
                    <a:pt x="1279454" y="1381843"/>
                  </a:lnTo>
                  <a:lnTo>
                    <a:pt x="1313528" y="1351862"/>
                  </a:lnTo>
                  <a:lnTo>
                    <a:pt x="1345613" y="1320123"/>
                  </a:lnTo>
                  <a:lnTo>
                    <a:pt x="1375663" y="1286735"/>
                  </a:lnTo>
                  <a:lnTo>
                    <a:pt x="1403635" y="1251802"/>
                  </a:lnTo>
                  <a:lnTo>
                    <a:pt x="1429484" y="1215433"/>
                  </a:lnTo>
                  <a:lnTo>
                    <a:pt x="1453168" y="1177734"/>
                  </a:lnTo>
                  <a:lnTo>
                    <a:pt x="1474641" y="1138812"/>
                  </a:lnTo>
                  <a:lnTo>
                    <a:pt x="1493861" y="1098773"/>
                  </a:lnTo>
                  <a:lnTo>
                    <a:pt x="1510781" y="1057724"/>
                  </a:lnTo>
                  <a:lnTo>
                    <a:pt x="1525360" y="1015772"/>
                  </a:lnTo>
                  <a:lnTo>
                    <a:pt x="1537552" y="973025"/>
                  </a:lnTo>
                  <a:lnTo>
                    <a:pt x="1547314" y="929587"/>
                  </a:lnTo>
                  <a:lnTo>
                    <a:pt x="1554602" y="885567"/>
                  </a:lnTo>
                  <a:lnTo>
                    <a:pt x="1559371" y="841071"/>
                  </a:lnTo>
                  <a:lnTo>
                    <a:pt x="1561578" y="796206"/>
                  </a:lnTo>
                  <a:lnTo>
                    <a:pt x="1561178" y="751078"/>
                  </a:lnTo>
                  <a:lnTo>
                    <a:pt x="1558127" y="705795"/>
                  </a:lnTo>
                  <a:lnTo>
                    <a:pt x="1552382" y="660463"/>
                  </a:lnTo>
                  <a:lnTo>
                    <a:pt x="1543899" y="615189"/>
                  </a:lnTo>
                  <a:lnTo>
                    <a:pt x="1532632" y="570079"/>
                  </a:lnTo>
                  <a:lnTo>
                    <a:pt x="1518540" y="525241"/>
                  </a:lnTo>
                  <a:lnTo>
                    <a:pt x="1501576" y="480781"/>
                  </a:lnTo>
                  <a:lnTo>
                    <a:pt x="1481988" y="437421"/>
                  </a:lnTo>
                  <a:lnTo>
                    <a:pt x="1460109" y="395831"/>
                  </a:lnTo>
                  <a:lnTo>
                    <a:pt x="1436046" y="356054"/>
                  </a:lnTo>
                  <a:lnTo>
                    <a:pt x="1409905" y="318136"/>
                  </a:lnTo>
                  <a:lnTo>
                    <a:pt x="1381793" y="282119"/>
                  </a:lnTo>
                  <a:lnTo>
                    <a:pt x="1351817" y="248047"/>
                  </a:lnTo>
                  <a:lnTo>
                    <a:pt x="1320084" y="215966"/>
                  </a:lnTo>
                  <a:lnTo>
                    <a:pt x="1286700" y="185918"/>
                  </a:lnTo>
                  <a:lnTo>
                    <a:pt x="1251772" y="157948"/>
                  </a:lnTo>
                  <a:lnTo>
                    <a:pt x="1215407" y="132100"/>
                  </a:lnTo>
                  <a:lnTo>
                    <a:pt x="1177711" y="108417"/>
                  </a:lnTo>
                  <a:lnTo>
                    <a:pt x="1138792" y="86945"/>
                  </a:lnTo>
                  <a:lnTo>
                    <a:pt x="1098757" y="67726"/>
                  </a:lnTo>
                  <a:lnTo>
                    <a:pt x="1057711" y="50805"/>
                  </a:lnTo>
                  <a:lnTo>
                    <a:pt x="1015762" y="36226"/>
                  </a:lnTo>
                  <a:lnTo>
                    <a:pt x="973016" y="24033"/>
                  </a:lnTo>
                  <a:lnTo>
                    <a:pt x="929581" y="14270"/>
                  </a:lnTo>
                  <a:lnTo>
                    <a:pt x="885562" y="6980"/>
                  </a:lnTo>
                  <a:lnTo>
                    <a:pt x="841067" y="2209"/>
                  </a:lnTo>
                  <a:lnTo>
                    <a:pt x="796203" y="0"/>
                  </a:lnTo>
                  <a:close/>
                </a:path>
              </a:pathLst>
            </a:custGeom>
            <a:solidFill>
              <a:srgbClr val="0F4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44182" y="2287981"/>
              <a:ext cx="1710804" cy="17439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69211" y="2283845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227" y="0"/>
                  </a:moveTo>
                  <a:lnTo>
                    <a:pt x="751100" y="400"/>
                  </a:lnTo>
                  <a:lnTo>
                    <a:pt x="705817" y="3451"/>
                  </a:lnTo>
                  <a:lnTo>
                    <a:pt x="660485" y="9196"/>
                  </a:lnTo>
                  <a:lnTo>
                    <a:pt x="615210" y="17680"/>
                  </a:lnTo>
                  <a:lnTo>
                    <a:pt x="570100" y="28946"/>
                  </a:lnTo>
                  <a:lnTo>
                    <a:pt x="525260" y="43039"/>
                  </a:lnTo>
                  <a:lnTo>
                    <a:pt x="480799" y="60003"/>
                  </a:lnTo>
                  <a:lnTo>
                    <a:pt x="437430" y="79591"/>
                  </a:lnTo>
                  <a:lnTo>
                    <a:pt x="395832" y="101470"/>
                  </a:lnTo>
                  <a:lnTo>
                    <a:pt x="356049" y="125534"/>
                  </a:lnTo>
                  <a:lnTo>
                    <a:pt x="318125" y="151675"/>
                  </a:lnTo>
                  <a:lnTo>
                    <a:pt x="282104" y="179788"/>
                  </a:lnTo>
                  <a:lnTo>
                    <a:pt x="248030" y="209765"/>
                  </a:lnTo>
                  <a:lnTo>
                    <a:pt x="215946" y="241499"/>
                  </a:lnTo>
                  <a:lnTo>
                    <a:pt x="185897" y="274885"/>
                  </a:lnTo>
                  <a:lnTo>
                    <a:pt x="157926" y="309814"/>
                  </a:lnTo>
                  <a:lnTo>
                    <a:pt x="132078" y="346180"/>
                  </a:lnTo>
                  <a:lnTo>
                    <a:pt x="108397" y="383877"/>
                  </a:lnTo>
                  <a:lnTo>
                    <a:pt x="86925" y="422797"/>
                  </a:lnTo>
                  <a:lnTo>
                    <a:pt x="67708" y="462834"/>
                  </a:lnTo>
                  <a:lnTo>
                    <a:pt x="50790" y="503882"/>
                  </a:lnTo>
                  <a:lnTo>
                    <a:pt x="36213" y="545832"/>
                  </a:lnTo>
                  <a:lnTo>
                    <a:pt x="24022" y="588579"/>
                  </a:lnTo>
                  <a:lnTo>
                    <a:pt x="14262" y="632016"/>
                  </a:lnTo>
                  <a:lnTo>
                    <a:pt x="6975" y="676036"/>
                  </a:lnTo>
                  <a:lnTo>
                    <a:pt x="2206" y="720532"/>
                  </a:lnTo>
                  <a:lnTo>
                    <a:pt x="0" y="765397"/>
                  </a:lnTo>
                  <a:lnTo>
                    <a:pt x="398" y="810525"/>
                  </a:lnTo>
                  <a:lnTo>
                    <a:pt x="3447" y="855809"/>
                  </a:lnTo>
                  <a:lnTo>
                    <a:pt x="9189" y="901142"/>
                  </a:lnTo>
                  <a:lnTo>
                    <a:pt x="17668" y="946417"/>
                  </a:lnTo>
                  <a:lnTo>
                    <a:pt x="28930" y="991528"/>
                  </a:lnTo>
                  <a:lnTo>
                    <a:pt x="43016" y="1036367"/>
                  </a:lnTo>
                  <a:lnTo>
                    <a:pt x="59972" y="1080829"/>
                  </a:lnTo>
                  <a:lnTo>
                    <a:pt x="79562" y="1124191"/>
                  </a:lnTo>
                  <a:lnTo>
                    <a:pt x="101444" y="1165784"/>
                  </a:lnTo>
                  <a:lnTo>
                    <a:pt x="125509" y="1205562"/>
                  </a:lnTo>
                  <a:lnTo>
                    <a:pt x="151652" y="1243482"/>
                  </a:lnTo>
                  <a:lnTo>
                    <a:pt x="179766" y="1279500"/>
                  </a:lnTo>
                  <a:lnTo>
                    <a:pt x="209744" y="1313572"/>
                  </a:lnTo>
                  <a:lnTo>
                    <a:pt x="241479" y="1345654"/>
                  </a:lnTo>
                  <a:lnTo>
                    <a:pt x="274864" y="1375703"/>
                  </a:lnTo>
                  <a:lnTo>
                    <a:pt x="309794" y="1403673"/>
                  </a:lnTo>
                  <a:lnTo>
                    <a:pt x="346160" y="1429521"/>
                  </a:lnTo>
                  <a:lnTo>
                    <a:pt x="383856" y="1453203"/>
                  </a:lnTo>
                  <a:lnTo>
                    <a:pt x="422775" y="1474675"/>
                  </a:lnTo>
                  <a:lnTo>
                    <a:pt x="462812" y="1493893"/>
                  </a:lnTo>
                  <a:lnTo>
                    <a:pt x="503858" y="1510814"/>
                  </a:lnTo>
                  <a:lnTo>
                    <a:pt x="545807" y="1525392"/>
                  </a:lnTo>
                  <a:lnTo>
                    <a:pt x="588553" y="1537584"/>
                  </a:lnTo>
                  <a:lnTo>
                    <a:pt x="631988" y="1547346"/>
                  </a:lnTo>
                  <a:lnTo>
                    <a:pt x="676006" y="1554635"/>
                  </a:lnTo>
                  <a:lnTo>
                    <a:pt x="720501" y="1559405"/>
                  </a:lnTo>
                  <a:lnTo>
                    <a:pt x="765365" y="1561614"/>
                  </a:lnTo>
                  <a:lnTo>
                    <a:pt x="810491" y="1561216"/>
                  </a:lnTo>
                  <a:lnTo>
                    <a:pt x="855773" y="1558169"/>
                  </a:lnTo>
                  <a:lnTo>
                    <a:pt x="901104" y="1552428"/>
                  </a:lnTo>
                  <a:lnTo>
                    <a:pt x="946378" y="1543948"/>
                  </a:lnTo>
                  <a:lnTo>
                    <a:pt x="991487" y="1532687"/>
                  </a:lnTo>
                  <a:lnTo>
                    <a:pt x="1036325" y="1518600"/>
                  </a:lnTo>
                  <a:lnTo>
                    <a:pt x="1080785" y="1501643"/>
                  </a:lnTo>
                  <a:lnTo>
                    <a:pt x="1124148" y="1482053"/>
                  </a:lnTo>
                  <a:lnTo>
                    <a:pt x="1165741" y="1460171"/>
                  </a:lnTo>
                  <a:lnTo>
                    <a:pt x="1205520" y="1436105"/>
                  </a:lnTo>
                  <a:lnTo>
                    <a:pt x="1243442" y="1409962"/>
                  </a:lnTo>
                  <a:lnTo>
                    <a:pt x="1279462" y="1381848"/>
                  </a:lnTo>
                  <a:lnTo>
                    <a:pt x="1313536" y="1351869"/>
                  </a:lnTo>
                  <a:lnTo>
                    <a:pt x="1345620" y="1320134"/>
                  </a:lnTo>
                  <a:lnTo>
                    <a:pt x="1375671" y="1286748"/>
                  </a:lnTo>
                  <a:lnTo>
                    <a:pt x="1403643" y="1251818"/>
                  </a:lnTo>
                  <a:lnTo>
                    <a:pt x="1429494" y="1215451"/>
                  </a:lnTo>
                  <a:lnTo>
                    <a:pt x="1453178" y="1177754"/>
                  </a:lnTo>
                  <a:lnTo>
                    <a:pt x="1474652" y="1138833"/>
                  </a:lnTo>
                  <a:lnTo>
                    <a:pt x="1493873" y="1098796"/>
                  </a:lnTo>
                  <a:lnTo>
                    <a:pt x="1510795" y="1057749"/>
                  </a:lnTo>
                  <a:lnTo>
                    <a:pt x="1525374" y="1015798"/>
                  </a:lnTo>
                  <a:lnTo>
                    <a:pt x="1537568" y="973052"/>
                  </a:lnTo>
                  <a:lnTo>
                    <a:pt x="1547331" y="929615"/>
                  </a:lnTo>
                  <a:lnTo>
                    <a:pt x="1554619" y="885596"/>
                  </a:lnTo>
                  <a:lnTo>
                    <a:pt x="1559389" y="841100"/>
                  </a:lnTo>
                  <a:lnTo>
                    <a:pt x="1561597" y="796235"/>
                  </a:lnTo>
                  <a:lnTo>
                    <a:pt x="1561198" y="751107"/>
                  </a:lnTo>
                  <a:lnTo>
                    <a:pt x="1558149" y="705824"/>
                  </a:lnTo>
                  <a:lnTo>
                    <a:pt x="1552404" y="660491"/>
                  </a:lnTo>
                  <a:lnTo>
                    <a:pt x="1543921" y="615216"/>
                  </a:lnTo>
                  <a:lnTo>
                    <a:pt x="1532656" y="570106"/>
                  </a:lnTo>
                  <a:lnTo>
                    <a:pt x="1518563" y="525266"/>
                  </a:lnTo>
                  <a:lnTo>
                    <a:pt x="1501600" y="480805"/>
                  </a:lnTo>
                  <a:lnTo>
                    <a:pt x="1482012" y="437440"/>
                  </a:lnTo>
                  <a:lnTo>
                    <a:pt x="1460133" y="395844"/>
                  </a:lnTo>
                  <a:lnTo>
                    <a:pt x="1436070" y="356063"/>
                  </a:lnTo>
                  <a:lnTo>
                    <a:pt x="1409929" y="318141"/>
                  </a:lnTo>
                  <a:lnTo>
                    <a:pt x="1381817" y="282120"/>
                  </a:lnTo>
                  <a:lnTo>
                    <a:pt x="1351841" y="248045"/>
                  </a:lnTo>
                  <a:lnTo>
                    <a:pt x="1320107" y="215961"/>
                  </a:lnTo>
                  <a:lnTo>
                    <a:pt x="1286723" y="185911"/>
                  </a:lnTo>
                  <a:lnTo>
                    <a:pt x="1251795" y="157939"/>
                  </a:lnTo>
                  <a:lnTo>
                    <a:pt x="1215430" y="132089"/>
                  </a:lnTo>
                  <a:lnTo>
                    <a:pt x="1177735" y="108405"/>
                  </a:lnTo>
                  <a:lnTo>
                    <a:pt x="1138816" y="86932"/>
                  </a:lnTo>
                  <a:lnTo>
                    <a:pt x="1098780" y="67713"/>
                  </a:lnTo>
                  <a:lnTo>
                    <a:pt x="1057734" y="50793"/>
                  </a:lnTo>
                  <a:lnTo>
                    <a:pt x="1015785" y="36215"/>
                  </a:lnTo>
                  <a:lnTo>
                    <a:pt x="973040" y="24023"/>
                  </a:lnTo>
                  <a:lnTo>
                    <a:pt x="929604" y="14261"/>
                  </a:lnTo>
                  <a:lnTo>
                    <a:pt x="885586" y="6974"/>
                  </a:lnTo>
                  <a:lnTo>
                    <a:pt x="841091" y="2206"/>
                  </a:lnTo>
                  <a:lnTo>
                    <a:pt x="796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77142" y="2291771"/>
              <a:ext cx="1562100" cy="1562100"/>
            </a:xfrm>
            <a:custGeom>
              <a:avLst/>
              <a:gdLst/>
              <a:ahLst/>
              <a:cxnLst/>
              <a:rect l="l" t="t" r="r" b="b"/>
              <a:pathLst>
                <a:path w="1562100" h="1562100">
                  <a:moveTo>
                    <a:pt x="796184" y="0"/>
                  </a:moveTo>
                  <a:lnTo>
                    <a:pt x="751056" y="398"/>
                  </a:lnTo>
                  <a:lnTo>
                    <a:pt x="705773" y="3447"/>
                  </a:lnTo>
                  <a:lnTo>
                    <a:pt x="660441" y="9189"/>
                  </a:lnTo>
                  <a:lnTo>
                    <a:pt x="615166" y="17669"/>
                  </a:lnTo>
                  <a:lnTo>
                    <a:pt x="570055" y="28931"/>
                  </a:lnTo>
                  <a:lnTo>
                    <a:pt x="525216" y="43019"/>
                  </a:lnTo>
                  <a:lnTo>
                    <a:pt x="480755" y="59976"/>
                  </a:lnTo>
                  <a:lnTo>
                    <a:pt x="437395" y="79564"/>
                  </a:lnTo>
                  <a:lnTo>
                    <a:pt x="395805" y="101444"/>
                  </a:lnTo>
                  <a:lnTo>
                    <a:pt x="356029" y="125508"/>
                  </a:lnTo>
                  <a:lnTo>
                    <a:pt x="318110" y="151651"/>
                  </a:lnTo>
                  <a:lnTo>
                    <a:pt x="282093" y="179765"/>
                  </a:lnTo>
                  <a:lnTo>
                    <a:pt x="248022" y="209744"/>
                  </a:lnTo>
                  <a:lnTo>
                    <a:pt x="215941" y="241480"/>
                  </a:lnTo>
                  <a:lnTo>
                    <a:pt x="185894" y="274867"/>
                  </a:lnTo>
                  <a:lnTo>
                    <a:pt x="157925" y="309797"/>
                  </a:lnTo>
                  <a:lnTo>
                    <a:pt x="132077" y="346165"/>
                  </a:lnTo>
                  <a:lnTo>
                    <a:pt x="108396" y="383864"/>
                  </a:lnTo>
                  <a:lnTo>
                    <a:pt x="86924" y="422786"/>
                  </a:lnTo>
                  <a:lnTo>
                    <a:pt x="67707" y="462824"/>
                  </a:lnTo>
                  <a:lnTo>
                    <a:pt x="50788" y="503872"/>
                  </a:lnTo>
                  <a:lnTo>
                    <a:pt x="36211" y="545824"/>
                  </a:lnTo>
                  <a:lnTo>
                    <a:pt x="24020" y="588571"/>
                  </a:lnTo>
                  <a:lnTo>
                    <a:pt x="14260" y="632008"/>
                  </a:lnTo>
                  <a:lnTo>
                    <a:pt x="6973" y="676027"/>
                  </a:lnTo>
                  <a:lnTo>
                    <a:pt x="2205" y="720522"/>
                  </a:lnTo>
                  <a:lnTo>
                    <a:pt x="0" y="765386"/>
                  </a:lnTo>
                  <a:lnTo>
                    <a:pt x="400" y="810512"/>
                  </a:lnTo>
                  <a:lnTo>
                    <a:pt x="3451" y="855794"/>
                  </a:lnTo>
                  <a:lnTo>
                    <a:pt x="9197" y="901123"/>
                  </a:lnTo>
                  <a:lnTo>
                    <a:pt x="17681" y="946394"/>
                  </a:lnTo>
                  <a:lnTo>
                    <a:pt x="28947" y="991500"/>
                  </a:lnTo>
                  <a:lnTo>
                    <a:pt x="43040" y="1036334"/>
                  </a:lnTo>
                  <a:lnTo>
                    <a:pt x="60004" y="1080789"/>
                  </a:lnTo>
                  <a:lnTo>
                    <a:pt x="79588" y="1124153"/>
                  </a:lnTo>
                  <a:lnTo>
                    <a:pt x="101464" y="1165747"/>
                  </a:lnTo>
                  <a:lnTo>
                    <a:pt x="125525" y="1205527"/>
                  </a:lnTo>
                  <a:lnTo>
                    <a:pt x="151665" y="1243450"/>
                  </a:lnTo>
                  <a:lnTo>
                    <a:pt x="179776" y="1279470"/>
                  </a:lnTo>
                  <a:lnTo>
                    <a:pt x="209752" y="1313545"/>
                  </a:lnTo>
                  <a:lnTo>
                    <a:pt x="241486" y="1345630"/>
                  </a:lnTo>
                  <a:lnTo>
                    <a:pt x="274871" y="1375680"/>
                  </a:lnTo>
                  <a:lnTo>
                    <a:pt x="309801" y="1403653"/>
                  </a:lnTo>
                  <a:lnTo>
                    <a:pt x="346168" y="1429503"/>
                  </a:lnTo>
                  <a:lnTo>
                    <a:pt x="383866" y="1453187"/>
                  </a:lnTo>
                  <a:lnTo>
                    <a:pt x="422788" y="1474662"/>
                  </a:lnTo>
                  <a:lnTo>
                    <a:pt x="462826" y="1493881"/>
                  </a:lnTo>
                  <a:lnTo>
                    <a:pt x="503875" y="1510803"/>
                  </a:lnTo>
                  <a:lnTo>
                    <a:pt x="545828" y="1525382"/>
                  </a:lnTo>
                  <a:lnTo>
                    <a:pt x="588577" y="1537575"/>
                  </a:lnTo>
                  <a:lnTo>
                    <a:pt x="632016" y="1547338"/>
                  </a:lnTo>
                  <a:lnTo>
                    <a:pt x="676037" y="1554626"/>
                  </a:lnTo>
                  <a:lnTo>
                    <a:pt x="720535" y="1559396"/>
                  </a:lnTo>
                  <a:lnTo>
                    <a:pt x="765403" y="1561603"/>
                  </a:lnTo>
                  <a:lnTo>
                    <a:pt x="810533" y="1561204"/>
                  </a:lnTo>
                  <a:lnTo>
                    <a:pt x="855818" y="1558154"/>
                  </a:lnTo>
                  <a:lnTo>
                    <a:pt x="901152" y="1552409"/>
                  </a:lnTo>
                  <a:lnTo>
                    <a:pt x="946429" y="1543926"/>
                  </a:lnTo>
                  <a:lnTo>
                    <a:pt x="991541" y="1532660"/>
                  </a:lnTo>
                  <a:lnTo>
                    <a:pt x="1036381" y="1518567"/>
                  </a:lnTo>
                  <a:lnTo>
                    <a:pt x="1080842" y="1501604"/>
                  </a:lnTo>
                  <a:lnTo>
                    <a:pt x="1124198" y="1482014"/>
                  </a:lnTo>
                  <a:lnTo>
                    <a:pt x="1165785" y="1460134"/>
                  </a:lnTo>
                  <a:lnTo>
                    <a:pt x="1205558" y="1436069"/>
                  </a:lnTo>
                  <a:lnTo>
                    <a:pt x="1243474" y="1409927"/>
                  </a:lnTo>
                  <a:lnTo>
                    <a:pt x="1279489" y="1381814"/>
                  </a:lnTo>
                  <a:lnTo>
                    <a:pt x="1313559" y="1351836"/>
                  </a:lnTo>
                  <a:lnTo>
                    <a:pt x="1345639" y="1320102"/>
                  </a:lnTo>
                  <a:lnTo>
                    <a:pt x="1375686" y="1286716"/>
                  </a:lnTo>
                  <a:lnTo>
                    <a:pt x="1403655" y="1251787"/>
                  </a:lnTo>
                  <a:lnTo>
                    <a:pt x="1429503" y="1215421"/>
                  </a:lnTo>
                  <a:lnTo>
                    <a:pt x="1453185" y="1177724"/>
                  </a:lnTo>
                  <a:lnTo>
                    <a:pt x="1474657" y="1138804"/>
                  </a:lnTo>
                  <a:lnTo>
                    <a:pt x="1493876" y="1098767"/>
                  </a:lnTo>
                  <a:lnTo>
                    <a:pt x="1510798" y="1057720"/>
                  </a:lnTo>
                  <a:lnTo>
                    <a:pt x="1525377" y="1015770"/>
                  </a:lnTo>
                  <a:lnTo>
                    <a:pt x="1537571" y="973024"/>
                  </a:lnTo>
                  <a:lnTo>
                    <a:pt x="1547335" y="929587"/>
                  </a:lnTo>
                  <a:lnTo>
                    <a:pt x="1554625" y="885568"/>
                  </a:lnTo>
                  <a:lnTo>
                    <a:pt x="1559397" y="841072"/>
                  </a:lnTo>
                  <a:lnTo>
                    <a:pt x="1561607" y="796208"/>
                  </a:lnTo>
                  <a:lnTo>
                    <a:pt x="1561211" y="751080"/>
                  </a:lnTo>
                  <a:lnTo>
                    <a:pt x="1558166" y="705797"/>
                  </a:lnTo>
                  <a:lnTo>
                    <a:pt x="1552426" y="660464"/>
                  </a:lnTo>
                  <a:lnTo>
                    <a:pt x="1543948" y="615189"/>
                  </a:lnTo>
                  <a:lnTo>
                    <a:pt x="1532687" y="570078"/>
                  </a:lnTo>
                  <a:lnTo>
                    <a:pt x="1518601" y="525239"/>
                  </a:lnTo>
                  <a:lnTo>
                    <a:pt x="1501644" y="480778"/>
                  </a:lnTo>
                  <a:lnTo>
                    <a:pt x="1482047" y="437413"/>
                  </a:lnTo>
                  <a:lnTo>
                    <a:pt x="1460159" y="395818"/>
                  </a:lnTo>
                  <a:lnTo>
                    <a:pt x="1436088" y="356038"/>
                  </a:lnTo>
                  <a:lnTo>
                    <a:pt x="1409939" y="318117"/>
                  </a:lnTo>
                  <a:lnTo>
                    <a:pt x="1381821" y="282098"/>
                  </a:lnTo>
                  <a:lnTo>
                    <a:pt x="1351838" y="248026"/>
                  </a:lnTo>
                  <a:lnTo>
                    <a:pt x="1320099" y="215943"/>
                  </a:lnTo>
                  <a:lnTo>
                    <a:pt x="1286710" y="185895"/>
                  </a:lnTo>
                  <a:lnTo>
                    <a:pt x="1251777" y="157926"/>
                  </a:lnTo>
                  <a:lnTo>
                    <a:pt x="1215408" y="132078"/>
                  </a:lnTo>
                  <a:lnTo>
                    <a:pt x="1177709" y="108397"/>
                  </a:lnTo>
                  <a:lnTo>
                    <a:pt x="1138787" y="86926"/>
                  </a:lnTo>
                  <a:lnTo>
                    <a:pt x="1098748" y="67709"/>
                  </a:lnTo>
                  <a:lnTo>
                    <a:pt x="1057700" y="50790"/>
                  </a:lnTo>
                  <a:lnTo>
                    <a:pt x="1015749" y="36214"/>
                  </a:lnTo>
                  <a:lnTo>
                    <a:pt x="973001" y="24023"/>
                  </a:lnTo>
                  <a:lnTo>
                    <a:pt x="929564" y="14262"/>
                  </a:lnTo>
                  <a:lnTo>
                    <a:pt x="885545" y="6975"/>
                  </a:lnTo>
                  <a:lnTo>
                    <a:pt x="841049" y="2207"/>
                  </a:lnTo>
                  <a:lnTo>
                    <a:pt x="796184" y="0"/>
                  </a:lnTo>
                  <a:close/>
                </a:path>
              </a:pathLst>
            </a:custGeom>
            <a:solidFill>
              <a:srgbClr val="0F48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 rot="18900000">
            <a:off x="1984989" y="2736864"/>
            <a:ext cx="30358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21" name="object 21"/>
          <p:cNvSpPr txBox="1"/>
          <p:nvPr/>
        </p:nvSpPr>
        <p:spPr>
          <a:xfrm rot="18900000">
            <a:off x="1676276" y="2905658"/>
            <a:ext cx="1258572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54" b="1">
                <a:solidFill>
                  <a:srgbClr val="FFFFFF"/>
                </a:solidFill>
                <a:latin typeface="Arial"/>
                <a:cs typeface="Arial"/>
              </a:rPr>
              <a:t>REFRESHING</a:t>
            </a:r>
            <a:r>
              <a:rPr dirty="0" sz="1650" spc="-3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50" spc="-2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2181661" y="3074447"/>
            <a:ext cx="585972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80" b="1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5528378" y="2798357"/>
            <a:ext cx="30358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5296763" y="2967150"/>
            <a:ext cx="1104879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50" b="1">
                <a:solidFill>
                  <a:srgbClr val="FFFFFF"/>
                </a:solidFill>
                <a:latin typeface="Arial"/>
                <a:cs typeface="Arial"/>
              </a:rPr>
              <a:t>COMPELLING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3800111" y="2779599"/>
            <a:ext cx="30358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3362441" y="2948387"/>
            <a:ext cx="151650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80" b="1">
                <a:solidFill>
                  <a:srgbClr val="FFFFFF"/>
                </a:solidFill>
                <a:latin typeface="Arial"/>
                <a:cs typeface="Arial"/>
              </a:rPr>
              <a:t>CONVERS</a:t>
            </a:r>
            <a:r>
              <a:rPr dirty="0" sz="1650" spc="-3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50" spc="-229" b="1">
                <a:solidFill>
                  <a:srgbClr val="FFFFFF"/>
                </a:solidFill>
                <a:latin typeface="Arial"/>
                <a:cs typeface="Arial"/>
              </a:rPr>
              <a:t>TIONAL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7234864" y="2794052"/>
            <a:ext cx="303580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9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7001382" y="2962851"/>
            <a:ext cx="1108619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40" b="1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165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305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7387490" y="3131642"/>
            <a:ext cx="673904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650" spc="-280" b="1">
                <a:solidFill>
                  <a:srgbClr val="FFFFFF"/>
                </a:solidFill>
                <a:latin typeface="Arial"/>
                <a:cs typeface="Arial"/>
              </a:rPr>
              <a:t>CLEVER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336" y="1335176"/>
            <a:ext cx="2944495" cy="5536565"/>
            <a:chOff x="402336" y="1335176"/>
            <a:chExt cx="2944495" cy="5536565"/>
          </a:xfrm>
        </p:grpSpPr>
        <p:sp>
          <p:nvSpPr>
            <p:cNvPr id="3" name="object 3"/>
            <p:cNvSpPr/>
            <p:nvPr/>
          </p:nvSpPr>
          <p:spPr>
            <a:xfrm>
              <a:off x="402336" y="1335176"/>
              <a:ext cx="2944357" cy="5536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0620" y="1569478"/>
              <a:ext cx="2226310" cy="2226310"/>
            </a:xfrm>
            <a:custGeom>
              <a:avLst/>
              <a:gdLst/>
              <a:ahLst/>
              <a:cxnLst/>
              <a:rect l="l" t="t" r="r" b="b"/>
              <a:pathLst>
                <a:path w="2226310" h="2226310">
                  <a:moveTo>
                    <a:pt x="1113116" y="0"/>
                  </a:moveTo>
                  <a:lnTo>
                    <a:pt x="1064832" y="1028"/>
                  </a:lnTo>
                  <a:lnTo>
                    <a:pt x="1017073" y="4086"/>
                  </a:lnTo>
                  <a:lnTo>
                    <a:pt x="969881" y="9131"/>
                  </a:lnTo>
                  <a:lnTo>
                    <a:pt x="923297" y="16121"/>
                  </a:lnTo>
                  <a:lnTo>
                    <a:pt x="877365" y="25016"/>
                  </a:lnTo>
                  <a:lnTo>
                    <a:pt x="832125" y="35772"/>
                  </a:lnTo>
                  <a:lnTo>
                    <a:pt x="787619" y="48349"/>
                  </a:lnTo>
                  <a:lnTo>
                    <a:pt x="743890" y="62704"/>
                  </a:lnTo>
                  <a:lnTo>
                    <a:pt x="700978" y="78796"/>
                  </a:lnTo>
                  <a:lnTo>
                    <a:pt x="658925" y="96582"/>
                  </a:lnTo>
                  <a:lnTo>
                    <a:pt x="617774" y="116022"/>
                  </a:lnTo>
                  <a:lnTo>
                    <a:pt x="577566" y="137074"/>
                  </a:lnTo>
                  <a:lnTo>
                    <a:pt x="538343" y="159694"/>
                  </a:lnTo>
                  <a:lnTo>
                    <a:pt x="500147" y="183843"/>
                  </a:lnTo>
                  <a:lnTo>
                    <a:pt x="463018" y="209478"/>
                  </a:lnTo>
                  <a:lnTo>
                    <a:pt x="427000" y="236557"/>
                  </a:lnTo>
                  <a:lnTo>
                    <a:pt x="392134" y="265038"/>
                  </a:lnTo>
                  <a:lnTo>
                    <a:pt x="358461" y="294881"/>
                  </a:lnTo>
                  <a:lnTo>
                    <a:pt x="326024" y="326042"/>
                  </a:lnTo>
                  <a:lnTo>
                    <a:pt x="294864" y="358480"/>
                  </a:lnTo>
                  <a:lnTo>
                    <a:pt x="265023" y="392154"/>
                  </a:lnTo>
                  <a:lnTo>
                    <a:pt x="236543" y="427021"/>
                  </a:lnTo>
                  <a:lnTo>
                    <a:pt x="209466" y="463041"/>
                  </a:lnTo>
                  <a:lnTo>
                    <a:pt x="183832" y="500170"/>
                  </a:lnTo>
                  <a:lnTo>
                    <a:pt x="159685" y="538367"/>
                  </a:lnTo>
                  <a:lnTo>
                    <a:pt x="137065" y="577591"/>
                  </a:lnTo>
                  <a:lnTo>
                    <a:pt x="116015" y="617800"/>
                  </a:lnTo>
                  <a:lnTo>
                    <a:pt x="96576" y="658952"/>
                  </a:lnTo>
                  <a:lnTo>
                    <a:pt x="78790" y="701005"/>
                  </a:lnTo>
                  <a:lnTo>
                    <a:pt x="62699" y="743917"/>
                  </a:lnTo>
                  <a:lnTo>
                    <a:pt x="48345" y="787647"/>
                  </a:lnTo>
                  <a:lnTo>
                    <a:pt x="35769" y="832153"/>
                  </a:lnTo>
                  <a:lnTo>
                    <a:pt x="25014" y="877393"/>
                  </a:lnTo>
                  <a:lnTo>
                    <a:pt x="16120" y="923325"/>
                  </a:lnTo>
                  <a:lnTo>
                    <a:pt x="9130" y="969908"/>
                  </a:lnTo>
                  <a:lnTo>
                    <a:pt x="4085" y="1017100"/>
                  </a:lnTo>
                  <a:lnTo>
                    <a:pt x="1028" y="1064858"/>
                  </a:lnTo>
                  <a:lnTo>
                    <a:pt x="0" y="1113142"/>
                  </a:lnTo>
                  <a:lnTo>
                    <a:pt x="1028" y="1161425"/>
                  </a:lnTo>
                  <a:lnTo>
                    <a:pt x="4085" y="1209184"/>
                  </a:lnTo>
                  <a:lnTo>
                    <a:pt x="9130" y="1256375"/>
                  </a:lnTo>
                  <a:lnTo>
                    <a:pt x="16120" y="1302957"/>
                  </a:lnTo>
                  <a:lnTo>
                    <a:pt x="25014" y="1348889"/>
                  </a:lnTo>
                  <a:lnTo>
                    <a:pt x="35769" y="1394128"/>
                  </a:lnTo>
                  <a:lnTo>
                    <a:pt x="48345" y="1438633"/>
                  </a:lnTo>
                  <a:lnTo>
                    <a:pt x="62699" y="1482362"/>
                  </a:lnTo>
                  <a:lnTo>
                    <a:pt x="78790" y="1525273"/>
                  </a:lnTo>
                  <a:lnTo>
                    <a:pt x="96576" y="1567325"/>
                  </a:lnTo>
                  <a:lnTo>
                    <a:pt x="116015" y="1608476"/>
                  </a:lnTo>
                  <a:lnTo>
                    <a:pt x="137065" y="1648683"/>
                  </a:lnTo>
                  <a:lnTo>
                    <a:pt x="159685" y="1687906"/>
                  </a:lnTo>
                  <a:lnTo>
                    <a:pt x="183832" y="1726102"/>
                  </a:lnTo>
                  <a:lnTo>
                    <a:pt x="209466" y="1763230"/>
                  </a:lnTo>
                  <a:lnTo>
                    <a:pt x="236543" y="1799248"/>
                  </a:lnTo>
                  <a:lnTo>
                    <a:pt x="265023" y="1834114"/>
                  </a:lnTo>
                  <a:lnTo>
                    <a:pt x="294864" y="1867786"/>
                  </a:lnTo>
                  <a:lnTo>
                    <a:pt x="326024" y="1900223"/>
                  </a:lnTo>
                  <a:lnTo>
                    <a:pt x="358461" y="1931382"/>
                  </a:lnTo>
                  <a:lnTo>
                    <a:pt x="392134" y="1961223"/>
                  </a:lnTo>
                  <a:lnTo>
                    <a:pt x="427000" y="1989703"/>
                  </a:lnTo>
                  <a:lnTo>
                    <a:pt x="463018" y="2016781"/>
                  </a:lnTo>
                  <a:lnTo>
                    <a:pt x="500147" y="2042414"/>
                  </a:lnTo>
                  <a:lnTo>
                    <a:pt x="538343" y="2066561"/>
                  </a:lnTo>
                  <a:lnTo>
                    <a:pt x="577566" y="2089181"/>
                  </a:lnTo>
                  <a:lnTo>
                    <a:pt x="617774" y="2110231"/>
                  </a:lnTo>
                  <a:lnTo>
                    <a:pt x="658925" y="2129670"/>
                  </a:lnTo>
                  <a:lnTo>
                    <a:pt x="700978" y="2147455"/>
                  </a:lnTo>
                  <a:lnTo>
                    <a:pt x="743890" y="2163546"/>
                  </a:lnTo>
                  <a:lnTo>
                    <a:pt x="787619" y="2177900"/>
                  </a:lnTo>
                  <a:lnTo>
                    <a:pt x="832125" y="2190476"/>
                  </a:lnTo>
                  <a:lnTo>
                    <a:pt x="877365" y="2201232"/>
                  </a:lnTo>
                  <a:lnTo>
                    <a:pt x="923297" y="2210126"/>
                  </a:lnTo>
                  <a:lnTo>
                    <a:pt x="969881" y="2217116"/>
                  </a:lnTo>
                  <a:lnTo>
                    <a:pt x="1017073" y="2222160"/>
                  </a:lnTo>
                  <a:lnTo>
                    <a:pt x="1064832" y="2225218"/>
                  </a:lnTo>
                  <a:lnTo>
                    <a:pt x="1113116" y="2226246"/>
                  </a:lnTo>
                  <a:lnTo>
                    <a:pt x="1161397" y="2225218"/>
                  </a:lnTo>
                  <a:lnTo>
                    <a:pt x="1209152" y="2222160"/>
                  </a:lnTo>
                  <a:lnTo>
                    <a:pt x="1256340" y="2217116"/>
                  </a:lnTo>
                  <a:lnTo>
                    <a:pt x="1302919" y="2210126"/>
                  </a:lnTo>
                  <a:lnTo>
                    <a:pt x="1348847" y="2201232"/>
                  </a:lnTo>
                  <a:lnTo>
                    <a:pt x="1394083" y="2190476"/>
                  </a:lnTo>
                  <a:lnTo>
                    <a:pt x="1438584" y="2177900"/>
                  </a:lnTo>
                  <a:lnTo>
                    <a:pt x="1482310" y="2163546"/>
                  </a:lnTo>
                  <a:lnTo>
                    <a:pt x="1525218" y="2147455"/>
                  </a:lnTo>
                  <a:lnTo>
                    <a:pt x="1567266" y="2129670"/>
                  </a:lnTo>
                  <a:lnTo>
                    <a:pt x="1608413" y="2110231"/>
                  </a:lnTo>
                  <a:lnTo>
                    <a:pt x="1648617" y="2089181"/>
                  </a:lnTo>
                  <a:lnTo>
                    <a:pt x="1687836" y="2066561"/>
                  </a:lnTo>
                  <a:lnTo>
                    <a:pt x="1726029" y="2042414"/>
                  </a:lnTo>
                  <a:lnTo>
                    <a:pt x="1763153" y="2016781"/>
                  </a:lnTo>
                  <a:lnTo>
                    <a:pt x="1799167" y="1989703"/>
                  </a:lnTo>
                  <a:lnTo>
                    <a:pt x="1834030" y="1961223"/>
                  </a:lnTo>
                  <a:lnTo>
                    <a:pt x="1867699" y="1931382"/>
                  </a:lnTo>
                  <a:lnTo>
                    <a:pt x="1900132" y="1900223"/>
                  </a:lnTo>
                  <a:lnTo>
                    <a:pt x="1931289" y="1867786"/>
                  </a:lnTo>
                  <a:lnTo>
                    <a:pt x="1961126" y="1834114"/>
                  </a:lnTo>
                  <a:lnTo>
                    <a:pt x="1989603" y="1799248"/>
                  </a:lnTo>
                  <a:lnTo>
                    <a:pt x="2016678" y="1763230"/>
                  </a:lnTo>
                  <a:lnTo>
                    <a:pt x="2042309" y="1726102"/>
                  </a:lnTo>
                  <a:lnTo>
                    <a:pt x="2066453" y="1687906"/>
                  </a:lnTo>
                  <a:lnTo>
                    <a:pt x="2089070" y="1648683"/>
                  </a:lnTo>
                  <a:lnTo>
                    <a:pt x="2110118" y="1608476"/>
                  </a:lnTo>
                  <a:lnTo>
                    <a:pt x="2129554" y="1567325"/>
                  </a:lnTo>
                  <a:lnTo>
                    <a:pt x="2147338" y="1525273"/>
                  </a:lnTo>
                  <a:lnTo>
                    <a:pt x="2163427" y="1482362"/>
                  </a:lnTo>
                  <a:lnTo>
                    <a:pt x="2177779" y="1438633"/>
                  </a:lnTo>
                  <a:lnTo>
                    <a:pt x="2190354" y="1394128"/>
                  </a:lnTo>
                  <a:lnTo>
                    <a:pt x="2201108" y="1348889"/>
                  </a:lnTo>
                  <a:lnTo>
                    <a:pt x="2210001" y="1302957"/>
                  </a:lnTo>
                  <a:lnTo>
                    <a:pt x="2216990" y="1256375"/>
                  </a:lnTo>
                  <a:lnTo>
                    <a:pt x="2222034" y="1209184"/>
                  </a:lnTo>
                  <a:lnTo>
                    <a:pt x="2225091" y="1161425"/>
                  </a:lnTo>
                  <a:lnTo>
                    <a:pt x="2226119" y="1113142"/>
                  </a:lnTo>
                  <a:lnTo>
                    <a:pt x="2225091" y="1064858"/>
                  </a:lnTo>
                  <a:lnTo>
                    <a:pt x="2222034" y="1017100"/>
                  </a:lnTo>
                  <a:lnTo>
                    <a:pt x="2216990" y="969908"/>
                  </a:lnTo>
                  <a:lnTo>
                    <a:pt x="2210001" y="923325"/>
                  </a:lnTo>
                  <a:lnTo>
                    <a:pt x="2201108" y="877393"/>
                  </a:lnTo>
                  <a:lnTo>
                    <a:pt x="2190354" y="832153"/>
                  </a:lnTo>
                  <a:lnTo>
                    <a:pt x="2177779" y="787647"/>
                  </a:lnTo>
                  <a:lnTo>
                    <a:pt x="2163427" y="743917"/>
                  </a:lnTo>
                  <a:lnTo>
                    <a:pt x="2147338" y="701005"/>
                  </a:lnTo>
                  <a:lnTo>
                    <a:pt x="2129554" y="658952"/>
                  </a:lnTo>
                  <a:lnTo>
                    <a:pt x="2110118" y="617800"/>
                  </a:lnTo>
                  <a:lnTo>
                    <a:pt x="2089070" y="577591"/>
                  </a:lnTo>
                  <a:lnTo>
                    <a:pt x="2066453" y="538367"/>
                  </a:lnTo>
                  <a:lnTo>
                    <a:pt x="2042309" y="500170"/>
                  </a:lnTo>
                  <a:lnTo>
                    <a:pt x="2016678" y="463041"/>
                  </a:lnTo>
                  <a:lnTo>
                    <a:pt x="1989603" y="427021"/>
                  </a:lnTo>
                  <a:lnTo>
                    <a:pt x="1961126" y="392154"/>
                  </a:lnTo>
                  <a:lnTo>
                    <a:pt x="1931289" y="358480"/>
                  </a:lnTo>
                  <a:lnTo>
                    <a:pt x="1900132" y="326042"/>
                  </a:lnTo>
                  <a:lnTo>
                    <a:pt x="1867699" y="294881"/>
                  </a:lnTo>
                  <a:lnTo>
                    <a:pt x="1834030" y="265038"/>
                  </a:lnTo>
                  <a:lnTo>
                    <a:pt x="1799167" y="236557"/>
                  </a:lnTo>
                  <a:lnTo>
                    <a:pt x="1763153" y="209478"/>
                  </a:lnTo>
                  <a:lnTo>
                    <a:pt x="1726029" y="183843"/>
                  </a:lnTo>
                  <a:lnTo>
                    <a:pt x="1687836" y="159694"/>
                  </a:lnTo>
                  <a:lnTo>
                    <a:pt x="1648617" y="137074"/>
                  </a:lnTo>
                  <a:lnTo>
                    <a:pt x="1608413" y="116022"/>
                  </a:lnTo>
                  <a:lnTo>
                    <a:pt x="1567266" y="96582"/>
                  </a:lnTo>
                  <a:lnTo>
                    <a:pt x="1525218" y="78796"/>
                  </a:lnTo>
                  <a:lnTo>
                    <a:pt x="1482310" y="62704"/>
                  </a:lnTo>
                  <a:lnTo>
                    <a:pt x="1438584" y="48349"/>
                  </a:lnTo>
                  <a:lnTo>
                    <a:pt x="1394083" y="35772"/>
                  </a:lnTo>
                  <a:lnTo>
                    <a:pt x="1348847" y="25016"/>
                  </a:lnTo>
                  <a:lnTo>
                    <a:pt x="1302919" y="16121"/>
                  </a:lnTo>
                  <a:lnTo>
                    <a:pt x="1256340" y="9131"/>
                  </a:lnTo>
                  <a:lnTo>
                    <a:pt x="1209152" y="4086"/>
                  </a:lnTo>
                  <a:lnTo>
                    <a:pt x="1161397" y="1028"/>
                  </a:lnTo>
                  <a:lnTo>
                    <a:pt x="1113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780" y="1579613"/>
              <a:ext cx="2226106" cy="22261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392" y="1724184"/>
              <a:ext cx="1844675" cy="1844675"/>
            </a:xfrm>
            <a:custGeom>
              <a:avLst/>
              <a:gdLst/>
              <a:ahLst/>
              <a:cxnLst/>
              <a:rect l="l" t="t" r="r" b="b"/>
              <a:pathLst>
                <a:path w="1844675" h="1844675">
                  <a:moveTo>
                    <a:pt x="927045" y="0"/>
                  </a:moveTo>
                  <a:lnTo>
                    <a:pt x="882048" y="849"/>
                  </a:lnTo>
                  <a:lnTo>
                    <a:pt x="836929" y="3930"/>
                  </a:lnTo>
                  <a:lnTo>
                    <a:pt x="791764" y="9274"/>
                  </a:lnTo>
                  <a:lnTo>
                    <a:pt x="746627" y="16913"/>
                  </a:lnTo>
                  <a:lnTo>
                    <a:pt x="701595" y="26877"/>
                  </a:lnTo>
                  <a:lnTo>
                    <a:pt x="656743" y="39198"/>
                  </a:lnTo>
                  <a:lnTo>
                    <a:pt x="612148" y="53908"/>
                  </a:lnTo>
                  <a:lnTo>
                    <a:pt x="567885" y="71036"/>
                  </a:lnTo>
                  <a:lnTo>
                    <a:pt x="524546" y="90373"/>
                  </a:lnTo>
                  <a:lnTo>
                    <a:pt x="482689" y="111650"/>
                  </a:lnTo>
                  <a:lnTo>
                    <a:pt x="442345" y="134791"/>
                  </a:lnTo>
                  <a:lnTo>
                    <a:pt x="403546" y="159721"/>
                  </a:lnTo>
                  <a:lnTo>
                    <a:pt x="366323" y="186364"/>
                  </a:lnTo>
                  <a:lnTo>
                    <a:pt x="330706" y="214644"/>
                  </a:lnTo>
                  <a:lnTo>
                    <a:pt x="296728" y="244485"/>
                  </a:lnTo>
                  <a:lnTo>
                    <a:pt x="264420" y="275812"/>
                  </a:lnTo>
                  <a:lnTo>
                    <a:pt x="233812" y="308549"/>
                  </a:lnTo>
                  <a:lnTo>
                    <a:pt x="204936" y="342621"/>
                  </a:lnTo>
                  <a:lnTo>
                    <a:pt x="177823" y="377950"/>
                  </a:lnTo>
                  <a:lnTo>
                    <a:pt x="152504" y="414463"/>
                  </a:lnTo>
                  <a:lnTo>
                    <a:pt x="129011" y="452082"/>
                  </a:lnTo>
                  <a:lnTo>
                    <a:pt x="107375" y="490733"/>
                  </a:lnTo>
                  <a:lnTo>
                    <a:pt x="87626" y="530340"/>
                  </a:lnTo>
                  <a:lnTo>
                    <a:pt x="69797" y="570826"/>
                  </a:lnTo>
                  <a:lnTo>
                    <a:pt x="53918" y="612116"/>
                  </a:lnTo>
                  <a:lnTo>
                    <a:pt x="40021" y="654135"/>
                  </a:lnTo>
                  <a:lnTo>
                    <a:pt x="28137" y="696806"/>
                  </a:lnTo>
                  <a:lnTo>
                    <a:pt x="18296" y="740055"/>
                  </a:lnTo>
                  <a:lnTo>
                    <a:pt x="10531" y="783804"/>
                  </a:lnTo>
                  <a:lnTo>
                    <a:pt x="4872" y="827979"/>
                  </a:lnTo>
                  <a:lnTo>
                    <a:pt x="1352" y="872504"/>
                  </a:lnTo>
                  <a:lnTo>
                    <a:pt x="0" y="917303"/>
                  </a:lnTo>
                  <a:lnTo>
                    <a:pt x="848" y="962300"/>
                  </a:lnTo>
                  <a:lnTo>
                    <a:pt x="3927" y="1007419"/>
                  </a:lnTo>
                  <a:lnTo>
                    <a:pt x="9269" y="1052586"/>
                  </a:lnTo>
                  <a:lnTo>
                    <a:pt x="16905" y="1097723"/>
                  </a:lnTo>
                  <a:lnTo>
                    <a:pt x="26866" y="1142756"/>
                  </a:lnTo>
                  <a:lnTo>
                    <a:pt x="39183" y="1187609"/>
                  </a:lnTo>
                  <a:lnTo>
                    <a:pt x="53887" y="1232205"/>
                  </a:lnTo>
                  <a:lnTo>
                    <a:pt x="71010" y="1276470"/>
                  </a:lnTo>
                  <a:lnTo>
                    <a:pt x="90343" y="1319812"/>
                  </a:lnTo>
                  <a:lnTo>
                    <a:pt x="111617" y="1361672"/>
                  </a:lnTo>
                  <a:lnTo>
                    <a:pt x="134756" y="1402018"/>
                  </a:lnTo>
                  <a:lnTo>
                    <a:pt x="159683" y="1440820"/>
                  </a:lnTo>
                  <a:lnTo>
                    <a:pt x="186324" y="1478045"/>
                  </a:lnTo>
                  <a:lnTo>
                    <a:pt x="214602" y="1513663"/>
                  </a:lnTo>
                  <a:lnTo>
                    <a:pt x="244442" y="1547643"/>
                  </a:lnTo>
                  <a:lnTo>
                    <a:pt x="275768" y="1579953"/>
                  </a:lnTo>
                  <a:lnTo>
                    <a:pt x="308504" y="1610562"/>
                  </a:lnTo>
                  <a:lnTo>
                    <a:pt x="342575" y="1639439"/>
                  </a:lnTo>
                  <a:lnTo>
                    <a:pt x="377905" y="1666553"/>
                  </a:lnTo>
                  <a:lnTo>
                    <a:pt x="414417" y="1691873"/>
                  </a:lnTo>
                  <a:lnTo>
                    <a:pt x="452037" y="1715367"/>
                  </a:lnTo>
                  <a:lnTo>
                    <a:pt x="490688" y="1737004"/>
                  </a:lnTo>
                  <a:lnTo>
                    <a:pt x="530295" y="1756753"/>
                  </a:lnTo>
                  <a:lnTo>
                    <a:pt x="570782" y="1774583"/>
                  </a:lnTo>
                  <a:lnTo>
                    <a:pt x="612073" y="1790462"/>
                  </a:lnTo>
                  <a:lnTo>
                    <a:pt x="654093" y="1804360"/>
                  </a:lnTo>
                  <a:lnTo>
                    <a:pt x="696766" y="1816245"/>
                  </a:lnTo>
                  <a:lnTo>
                    <a:pt x="740016" y="1826086"/>
                  </a:lnTo>
                  <a:lnTo>
                    <a:pt x="783767" y="1833852"/>
                  </a:lnTo>
                  <a:lnTo>
                    <a:pt x="827944" y="1839512"/>
                  </a:lnTo>
                  <a:lnTo>
                    <a:pt x="872470" y="1843034"/>
                  </a:lnTo>
                  <a:lnTo>
                    <a:pt x="917271" y="1844387"/>
                  </a:lnTo>
                  <a:lnTo>
                    <a:pt x="962270" y="1843540"/>
                  </a:lnTo>
                  <a:lnTo>
                    <a:pt x="1007392" y="1840463"/>
                  </a:lnTo>
                  <a:lnTo>
                    <a:pt x="1052561" y="1835122"/>
                  </a:lnTo>
                  <a:lnTo>
                    <a:pt x="1097700" y="1827489"/>
                  </a:lnTo>
                  <a:lnTo>
                    <a:pt x="1142735" y="1817530"/>
                  </a:lnTo>
                  <a:lnTo>
                    <a:pt x="1187590" y="1805216"/>
                  </a:lnTo>
                  <a:lnTo>
                    <a:pt x="1232189" y="1790515"/>
                  </a:lnTo>
                  <a:lnTo>
                    <a:pt x="1276456" y="1773395"/>
                  </a:lnTo>
                  <a:lnTo>
                    <a:pt x="1319795" y="1754059"/>
                  </a:lnTo>
                  <a:lnTo>
                    <a:pt x="1361652" y="1732783"/>
                  </a:lnTo>
                  <a:lnTo>
                    <a:pt x="1401997" y="1709643"/>
                  </a:lnTo>
                  <a:lnTo>
                    <a:pt x="1440796" y="1684714"/>
                  </a:lnTo>
                  <a:lnTo>
                    <a:pt x="1478020" y="1658072"/>
                  </a:lnTo>
                  <a:lnTo>
                    <a:pt x="1513638" y="1629792"/>
                  </a:lnTo>
                  <a:lnTo>
                    <a:pt x="1547617" y="1599951"/>
                  </a:lnTo>
                  <a:lnTo>
                    <a:pt x="1579927" y="1568624"/>
                  </a:lnTo>
                  <a:lnTo>
                    <a:pt x="1610536" y="1535887"/>
                  </a:lnTo>
                  <a:lnTo>
                    <a:pt x="1639414" y="1501816"/>
                  </a:lnTo>
                  <a:lnTo>
                    <a:pt x="1666528" y="1466486"/>
                  </a:lnTo>
                  <a:lnTo>
                    <a:pt x="1691848" y="1429973"/>
                  </a:lnTo>
                  <a:lnTo>
                    <a:pt x="1715343" y="1392353"/>
                  </a:lnTo>
                  <a:lnTo>
                    <a:pt x="1736981" y="1353702"/>
                  </a:lnTo>
                  <a:lnTo>
                    <a:pt x="1756732" y="1314094"/>
                  </a:lnTo>
                  <a:lnTo>
                    <a:pt x="1774563" y="1273607"/>
                  </a:lnTo>
                  <a:lnTo>
                    <a:pt x="1790443" y="1232316"/>
                  </a:lnTo>
                  <a:lnTo>
                    <a:pt x="1804342" y="1190296"/>
                  </a:lnTo>
                  <a:lnTo>
                    <a:pt x="1816228" y="1147624"/>
                  </a:lnTo>
                  <a:lnTo>
                    <a:pt x="1826070" y="1104374"/>
                  </a:lnTo>
                  <a:lnTo>
                    <a:pt x="1833837" y="1060623"/>
                  </a:lnTo>
                  <a:lnTo>
                    <a:pt x="1839497" y="1016446"/>
                  </a:lnTo>
                  <a:lnTo>
                    <a:pt x="1843020" y="971920"/>
                  </a:lnTo>
                  <a:lnTo>
                    <a:pt x="1844373" y="927120"/>
                  </a:lnTo>
                  <a:lnTo>
                    <a:pt x="1843526" y="882121"/>
                  </a:lnTo>
                  <a:lnTo>
                    <a:pt x="1840448" y="837000"/>
                  </a:lnTo>
                  <a:lnTo>
                    <a:pt x="1835107" y="791831"/>
                  </a:lnTo>
                  <a:lnTo>
                    <a:pt x="1827472" y="746692"/>
                  </a:lnTo>
                  <a:lnTo>
                    <a:pt x="1817512" y="701657"/>
                  </a:lnTo>
                  <a:lnTo>
                    <a:pt x="1805196" y="656802"/>
                  </a:lnTo>
                  <a:lnTo>
                    <a:pt x="1790492" y="612203"/>
                  </a:lnTo>
                  <a:lnTo>
                    <a:pt x="1773369" y="567937"/>
                  </a:lnTo>
                  <a:lnTo>
                    <a:pt x="1754026" y="524595"/>
                  </a:lnTo>
                  <a:lnTo>
                    <a:pt x="1732744" y="482735"/>
                  </a:lnTo>
                  <a:lnTo>
                    <a:pt x="1709597" y="442389"/>
                  </a:lnTo>
                  <a:lnTo>
                    <a:pt x="1684663" y="403587"/>
                  </a:lnTo>
                  <a:lnTo>
                    <a:pt x="1658016" y="366360"/>
                  </a:lnTo>
                  <a:lnTo>
                    <a:pt x="1629732" y="330741"/>
                  </a:lnTo>
                  <a:lnTo>
                    <a:pt x="1599887" y="296760"/>
                  </a:lnTo>
                  <a:lnTo>
                    <a:pt x="1568556" y="264448"/>
                  </a:lnTo>
                  <a:lnTo>
                    <a:pt x="1535816" y="233837"/>
                  </a:lnTo>
                  <a:lnTo>
                    <a:pt x="1501742" y="204958"/>
                  </a:lnTo>
                  <a:lnTo>
                    <a:pt x="1466410" y="177842"/>
                  </a:lnTo>
                  <a:lnTo>
                    <a:pt x="1429895" y="152520"/>
                  </a:lnTo>
                  <a:lnTo>
                    <a:pt x="1392273" y="129024"/>
                  </a:lnTo>
                  <a:lnTo>
                    <a:pt x="1353621" y="107385"/>
                  </a:lnTo>
                  <a:lnTo>
                    <a:pt x="1314013" y="87634"/>
                  </a:lnTo>
                  <a:lnTo>
                    <a:pt x="1273525" y="69803"/>
                  </a:lnTo>
                  <a:lnTo>
                    <a:pt x="1232234" y="53922"/>
                  </a:lnTo>
                  <a:lnTo>
                    <a:pt x="1190214" y="40023"/>
                  </a:lnTo>
                  <a:lnTo>
                    <a:pt x="1147542" y="28137"/>
                  </a:lnTo>
                  <a:lnTo>
                    <a:pt x="1104293" y="18296"/>
                  </a:lnTo>
                  <a:lnTo>
                    <a:pt x="1060543" y="10530"/>
                  </a:lnTo>
                  <a:lnTo>
                    <a:pt x="1016368" y="4872"/>
                  </a:lnTo>
                  <a:lnTo>
                    <a:pt x="971844" y="1351"/>
                  </a:lnTo>
                  <a:lnTo>
                    <a:pt x="927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2694" y="1733543"/>
              <a:ext cx="1844675" cy="1844675"/>
            </a:xfrm>
            <a:custGeom>
              <a:avLst/>
              <a:gdLst/>
              <a:ahLst/>
              <a:cxnLst/>
              <a:rect l="l" t="t" r="r" b="b"/>
              <a:pathLst>
                <a:path w="1844675" h="1844675">
                  <a:moveTo>
                    <a:pt x="927109" y="0"/>
                  </a:moveTo>
                  <a:lnTo>
                    <a:pt x="882112" y="847"/>
                  </a:lnTo>
                  <a:lnTo>
                    <a:pt x="836993" y="3925"/>
                  </a:lnTo>
                  <a:lnTo>
                    <a:pt x="791827" y="9266"/>
                  </a:lnTo>
                  <a:lnTo>
                    <a:pt x="746691" y="16901"/>
                  </a:lnTo>
                  <a:lnTo>
                    <a:pt x="701660" y="26860"/>
                  </a:lnTo>
                  <a:lnTo>
                    <a:pt x="656809" y="39175"/>
                  </a:lnTo>
                  <a:lnTo>
                    <a:pt x="612216" y="53878"/>
                  </a:lnTo>
                  <a:lnTo>
                    <a:pt x="567954" y="70999"/>
                  </a:lnTo>
                  <a:lnTo>
                    <a:pt x="524615" y="90341"/>
                  </a:lnTo>
                  <a:lnTo>
                    <a:pt x="482757" y="111624"/>
                  </a:lnTo>
                  <a:lnTo>
                    <a:pt x="442412" y="134770"/>
                  </a:lnTo>
                  <a:lnTo>
                    <a:pt x="403611" y="159705"/>
                  </a:lnTo>
                  <a:lnTo>
                    <a:pt x="366385" y="186352"/>
                  </a:lnTo>
                  <a:lnTo>
                    <a:pt x="330766" y="214636"/>
                  </a:lnTo>
                  <a:lnTo>
                    <a:pt x="296785" y="244482"/>
                  </a:lnTo>
                  <a:lnTo>
                    <a:pt x="264473" y="275812"/>
                  </a:lnTo>
                  <a:lnTo>
                    <a:pt x="233861" y="308552"/>
                  </a:lnTo>
                  <a:lnTo>
                    <a:pt x="204981" y="342626"/>
                  </a:lnTo>
                  <a:lnTo>
                    <a:pt x="177864" y="377958"/>
                  </a:lnTo>
                  <a:lnTo>
                    <a:pt x="152541" y="414473"/>
                  </a:lnTo>
                  <a:lnTo>
                    <a:pt x="129044" y="452094"/>
                  </a:lnTo>
                  <a:lnTo>
                    <a:pt x="107403" y="490746"/>
                  </a:lnTo>
                  <a:lnTo>
                    <a:pt x="87651" y="530354"/>
                  </a:lnTo>
                  <a:lnTo>
                    <a:pt x="69818" y="570840"/>
                  </a:lnTo>
                  <a:lnTo>
                    <a:pt x="53935" y="612131"/>
                  </a:lnTo>
                  <a:lnTo>
                    <a:pt x="40034" y="654149"/>
                  </a:lnTo>
                  <a:lnTo>
                    <a:pt x="28147" y="696820"/>
                  </a:lnTo>
                  <a:lnTo>
                    <a:pt x="18303" y="740067"/>
                  </a:lnTo>
                  <a:lnTo>
                    <a:pt x="10536" y="783815"/>
                  </a:lnTo>
                  <a:lnTo>
                    <a:pt x="4875" y="827988"/>
                  </a:lnTo>
                  <a:lnTo>
                    <a:pt x="1353" y="872510"/>
                  </a:lnTo>
                  <a:lnTo>
                    <a:pt x="0" y="917306"/>
                  </a:lnTo>
                  <a:lnTo>
                    <a:pt x="847" y="962300"/>
                  </a:lnTo>
                  <a:lnTo>
                    <a:pt x="3927" y="1007415"/>
                  </a:lnTo>
                  <a:lnTo>
                    <a:pt x="9270" y="1052578"/>
                  </a:lnTo>
                  <a:lnTo>
                    <a:pt x="16908" y="1097710"/>
                  </a:lnTo>
                  <a:lnTo>
                    <a:pt x="26871" y="1142738"/>
                  </a:lnTo>
                  <a:lnTo>
                    <a:pt x="39191" y="1187584"/>
                  </a:lnTo>
                  <a:lnTo>
                    <a:pt x="53900" y="1232174"/>
                  </a:lnTo>
                  <a:lnTo>
                    <a:pt x="71029" y="1276432"/>
                  </a:lnTo>
                  <a:lnTo>
                    <a:pt x="90362" y="1319775"/>
                  </a:lnTo>
                  <a:lnTo>
                    <a:pt x="111637" y="1361635"/>
                  </a:lnTo>
                  <a:lnTo>
                    <a:pt x="134776" y="1401982"/>
                  </a:lnTo>
                  <a:lnTo>
                    <a:pt x="159705" y="1440785"/>
                  </a:lnTo>
                  <a:lnTo>
                    <a:pt x="186347" y="1478011"/>
                  </a:lnTo>
                  <a:lnTo>
                    <a:pt x="214627" y="1513631"/>
                  </a:lnTo>
                  <a:lnTo>
                    <a:pt x="244468" y="1547612"/>
                  </a:lnTo>
                  <a:lnTo>
                    <a:pt x="275796" y="1579924"/>
                  </a:lnTo>
                  <a:lnTo>
                    <a:pt x="308534" y="1610535"/>
                  </a:lnTo>
                  <a:lnTo>
                    <a:pt x="342606" y="1639414"/>
                  </a:lnTo>
                  <a:lnTo>
                    <a:pt x="377937" y="1666530"/>
                  </a:lnTo>
                  <a:lnTo>
                    <a:pt x="414451" y="1691851"/>
                  </a:lnTo>
                  <a:lnTo>
                    <a:pt x="452072" y="1715347"/>
                  </a:lnTo>
                  <a:lnTo>
                    <a:pt x="490725" y="1736985"/>
                  </a:lnTo>
                  <a:lnTo>
                    <a:pt x="530333" y="1756736"/>
                  </a:lnTo>
                  <a:lnTo>
                    <a:pt x="570821" y="1774567"/>
                  </a:lnTo>
                  <a:lnTo>
                    <a:pt x="612114" y="1790448"/>
                  </a:lnTo>
                  <a:lnTo>
                    <a:pt x="654134" y="1804346"/>
                  </a:lnTo>
                  <a:lnTo>
                    <a:pt x="696807" y="1816232"/>
                  </a:lnTo>
                  <a:lnTo>
                    <a:pt x="740056" y="1826073"/>
                  </a:lnTo>
                  <a:lnTo>
                    <a:pt x="783807" y="1833839"/>
                  </a:lnTo>
                  <a:lnTo>
                    <a:pt x="827982" y="1839498"/>
                  </a:lnTo>
                  <a:lnTo>
                    <a:pt x="872507" y="1843019"/>
                  </a:lnTo>
                  <a:lnTo>
                    <a:pt x="917306" y="1844371"/>
                  </a:lnTo>
                  <a:lnTo>
                    <a:pt x="962302" y="1843522"/>
                  </a:lnTo>
                  <a:lnTo>
                    <a:pt x="1007421" y="1840442"/>
                  </a:lnTo>
                  <a:lnTo>
                    <a:pt x="1052585" y="1835098"/>
                  </a:lnTo>
                  <a:lnTo>
                    <a:pt x="1097720" y="1827461"/>
                  </a:lnTo>
                  <a:lnTo>
                    <a:pt x="1142750" y="1817498"/>
                  </a:lnTo>
                  <a:lnTo>
                    <a:pt x="1187599" y="1805178"/>
                  </a:lnTo>
                  <a:lnTo>
                    <a:pt x="1232190" y="1790471"/>
                  </a:lnTo>
                  <a:lnTo>
                    <a:pt x="1276449" y="1773345"/>
                  </a:lnTo>
                  <a:lnTo>
                    <a:pt x="1319795" y="1754009"/>
                  </a:lnTo>
                  <a:lnTo>
                    <a:pt x="1361659" y="1732733"/>
                  </a:lnTo>
                  <a:lnTo>
                    <a:pt x="1402008" y="1709593"/>
                  </a:lnTo>
                  <a:lnTo>
                    <a:pt x="1440813" y="1684664"/>
                  </a:lnTo>
                  <a:lnTo>
                    <a:pt x="1478041" y="1658022"/>
                  </a:lnTo>
                  <a:lnTo>
                    <a:pt x="1513662" y="1629743"/>
                  </a:lnTo>
                  <a:lnTo>
                    <a:pt x="1547644" y="1599902"/>
                  </a:lnTo>
                  <a:lnTo>
                    <a:pt x="1579956" y="1568576"/>
                  </a:lnTo>
                  <a:lnTo>
                    <a:pt x="1610568" y="1535839"/>
                  </a:lnTo>
                  <a:lnTo>
                    <a:pt x="1639447" y="1501769"/>
                  </a:lnTo>
                  <a:lnTo>
                    <a:pt x="1666562" y="1466439"/>
                  </a:lnTo>
                  <a:lnTo>
                    <a:pt x="1691883" y="1429927"/>
                  </a:lnTo>
                  <a:lnTo>
                    <a:pt x="1715379" y="1392308"/>
                  </a:lnTo>
                  <a:lnTo>
                    <a:pt x="1737017" y="1353657"/>
                  </a:lnTo>
                  <a:lnTo>
                    <a:pt x="1756767" y="1314051"/>
                  </a:lnTo>
                  <a:lnTo>
                    <a:pt x="1774597" y="1273565"/>
                  </a:lnTo>
                  <a:lnTo>
                    <a:pt x="1790477" y="1232274"/>
                  </a:lnTo>
                  <a:lnTo>
                    <a:pt x="1804375" y="1190256"/>
                  </a:lnTo>
                  <a:lnTo>
                    <a:pt x="1816260" y="1147584"/>
                  </a:lnTo>
                  <a:lnTo>
                    <a:pt x="1826101" y="1104335"/>
                  </a:lnTo>
                  <a:lnTo>
                    <a:pt x="1833867" y="1060585"/>
                  </a:lnTo>
                  <a:lnTo>
                    <a:pt x="1839526" y="1016410"/>
                  </a:lnTo>
                  <a:lnTo>
                    <a:pt x="1843047" y="971885"/>
                  </a:lnTo>
                  <a:lnTo>
                    <a:pt x="1844399" y="927085"/>
                  </a:lnTo>
                  <a:lnTo>
                    <a:pt x="1843551" y="882088"/>
                  </a:lnTo>
                  <a:lnTo>
                    <a:pt x="1840471" y="836967"/>
                  </a:lnTo>
                  <a:lnTo>
                    <a:pt x="1835129" y="791800"/>
                  </a:lnTo>
                  <a:lnTo>
                    <a:pt x="1827493" y="746662"/>
                  </a:lnTo>
                  <a:lnTo>
                    <a:pt x="1817532" y="701628"/>
                  </a:lnTo>
                  <a:lnTo>
                    <a:pt x="1805215" y="656775"/>
                  </a:lnTo>
                  <a:lnTo>
                    <a:pt x="1790511" y="612177"/>
                  </a:lnTo>
                  <a:lnTo>
                    <a:pt x="1773388" y="567912"/>
                  </a:lnTo>
                  <a:lnTo>
                    <a:pt x="1754053" y="524569"/>
                  </a:lnTo>
                  <a:lnTo>
                    <a:pt x="1732778" y="482709"/>
                  </a:lnTo>
                  <a:lnTo>
                    <a:pt x="1709638" y="442363"/>
                  </a:lnTo>
                  <a:lnTo>
                    <a:pt x="1684708" y="403561"/>
                  </a:lnTo>
                  <a:lnTo>
                    <a:pt x="1658066" y="366336"/>
                  </a:lnTo>
                  <a:lnTo>
                    <a:pt x="1629786" y="330718"/>
                  </a:lnTo>
                  <a:lnTo>
                    <a:pt x="1599945" y="296738"/>
                  </a:lnTo>
                  <a:lnTo>
                    <a:pt x="1568617" y="264428"/>
                  </a:lnTo>
                  <a:lnTo>
                    <a:pt x="1535879" y="233819"/>
                  </a:lnTo>
                  <a:lnTo>
                    <a:pt x="1501807" y="204942"/>
                  </a:lnTo>
                  <a:lnTo>
                    <a:pt x="1466476" y="177828"/>
                  </a:lnTo>
                  <a:lnTo>
                    <a:pt x="1429962" y="152509"/>
                  </a:lnTo>
                  <a:lnTo>
                    <a:pt x="1392341" y="129015"/>
                  </a:lnTo>
                  <a:lnTo>
                    <a:pt x="1353689" y="107378"/>
                  </a:lnTo>
                  <a:lnTo>
                    <a:pt x="1314081" y="87630"/>
                  </a:lnTo>
                  <a:lnTo>
                    <a:pt x="1273593" y="69800"/>
                  </a:lnTo>
                  <a:lnTo>
                    <a:pt x="1232302" y="53921"/>
                  </a:lnTo>
                  <a:lnTo>
                    <a:pt x="1190281" y="40023"/>
                  </a:lnTo>
                  <a:lnTo>
                    <a:pt x="1147609" y="28139"/>
                  </a:lnTo>
                  <a:lnTo>
                    <a:pt x="1104359" y="18298"/>
                  </a:lnTo>
                  <a:lnTo>
                    <a:pt x="1060609" y="10533"/>
                  </a:lnTo>
                  <a:lnTo>
                    <a:pt x="1016433" y="4874"/>
                  </a:lnTo>
                  <a:lnTo>
                    <a:pt x="971908" y="1352"/>
                  </a:lnTo>
                  <a:lnTo>
                    <a:pt x="927109" y="0"/>
                  </a:lnTo>
                  <a:close/>
                </a:path>
              </a:pathLst>
            </a:custGeom>
            <a:solidFill>
              <a:srgbClr val="0052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 rot="18900000">
            <a:off x="1099732" y="2673121"/>
            <a:ext cx="36282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26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9" name="object 9"/>
          <p:cNvSpPr txBox="1"/>
          <p:nvPr/>
        </p:nvSpPr>
        <p:spPr>
          <a:xfrm rot="18900000">
            <a:off x="1153315" y="2479149"/>
            <a:ext cx="1290169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180" b="1">
                <a:solidFill>
                  <a:srgbClr val="FFFFFF"/>
                </a:solidFill>
                <a:latin typeface="Arial"/>
                <a:cs typeface="Arial"/>
              </a:rPr>
              <a:t>Refreshingly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407127" y="2903467"/>
            <a:ext cx="58049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180" b="1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4500" y="60939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1942" y="5631789"/>
            <a:ext cx="2116455" cy="9702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681355">
              <a:lnSpc>
                <a:spcPct val="104200"/>
              </a:lnSpc>
              <a:spcBef>
                <a:spcPts val="40"/>
              </a:spcBef>
            </a:pPr>
            <a:r>
              <a:rPr dirty="0" sz="1200" spc="-295" b="1">
                <a:solidFill>
                  <a:srgbClr val="005288"/>
                </a:solidFill>
                <a:latin typeface="Verdana"/>
                <a:cs typeface="Verdana"/>
              </a:rPr>
              <a:t>IF </a:t>
            </a:r>
            <a:r>
              <a:rPr dirty="0" sz="1200" spc="-280" b="1">
                <a:solidFill>
                  <a:srgbClr val="005288"/>
                </a:solidFill>
                <a:latin typeface="Verdana"/>
                <a:cs typeface="Verdana"/>
              </a:rPr>
              <a:t>YOU </a:t>
            </a:r>
            <a:r>
              <a:rPr dirty="0" sz="1200" spc="-220" b="1">
                <a:solidFill>
                  <a:srgbClr val="005288"/>
                </a:solidFill>
                <a:latin typeface="Verdana"/>
                <a:cs typeface="Verdana"/>
              </a:rPr>
              <a:t>CAN’T </a:t>
            </a:r>
            <a:r>
              <a:rPr dirty="0" sz="1200" spc="-250" b="1">
                <a:solidFill>
                  <a:srgbClr val="005288"/>
                </a:solidFill>
                <a:latin typeface="Verdana"/>
                <a:cs typeface="Verdana"/>
              </a:rPr>
              <a:t>EXPLAIN  </a:t>
            </a: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IT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SIMPLY, </a:t>
            </a:r>
            <a:r>
              <a:rPr dirty="0" sz="1200" spc="-280" b="1">
                <a:solidFill>
                  <a:srgbClr val="005288"/>
                </a:solidFill>
                <a:latin typeface="Verdana"/>
                <a:cs typeface="Verdana"/>
              </a:rPr>
              <a:t>YOU</a:t>
            </a:r>
            <a:r>
              <a:rPr dirty="0" sz="1200" spc="-21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DON’T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200" spc="-275" b="1">
                <a:solidFill>
                  <a:srgbClr val="005288"/>
                </a:solidFill>
                <a:latin typeface="Verdana"/>
                <a:cs typeface="Verdana"/>
              </a:rPr>
              <a:t>UNDERSTAND </a:t>
            </a: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IT </a:t>
            </a:r>
            <a:r>
              <a:rPr dirty="0" sz="1200" spc="-260" b="1">
                <a:solidFill>
                  <a:srgbClr val="005288"/>
                </a:solidFill>
                <a:latin typeface="Verdana"/>
                <a:cs typeface="Verdana"/>
              </a:rPr>
              <a:t>WELL</a:t>
            </a:r>
            <a:r>
              <a:rPr dirty="0" sz="1200" spc="-14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ENOUGH.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812800">
              <a:lnSpc>
                <a:spcPct val="100000"/>
              </a:lnSpc>
            </a:pPr>
            <a:r>
              <a:rPr dirty="0" sz="1200" b="1">
                <a:solidFill>
                  <a:srgbClr val="005288"/>
                </a:solidFill>
                <a:latin typeface="Verdana"/>
                <a:cs typeface="Verdana"/>
              </a:rPr>
              <a:t>—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ALBERT</a:t>
            </a:r>
            <a:r>
              <a:rPr dirty="0" sz="1200" spc="-20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EINSTEIN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7740" y="1213738"/>
            <a:ext cx="4302125" cy="3602354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500" spc="-370" b="1">
                <a:solidFill>
                  <a:srgbClr val="005288"/>
                </a:solidFill>
                <a:latin typeface="Verdana"/>
                <a:cs typeface="Verdana"/>
              </a:rPr>
              <a:t>WHAT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r>
              <a:rPr dirty="0" sz="1500" spc="-33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295" b="1">
                <a:solidFill>
                  <a:srgbClr val="005288"/>
                </a:solidFill>
                <a:latin typeface="Verdana"/>
                <a:cs typeface="Verdana"/>
              </a:rPr>
              <a:t>MEANS</a:t>
            </a:r>
            <a:endParaRPr sz="1500">
              <a:latin typeface="Verdana"/>
              <a:cs typeface="Verdana"/>
            </a:endParaRPr>
          </a:p>
          <a:p>
            <a:pPr marL="12700" marR="1046480">
              <a:lnSpc>
                <a:spcPct val="133300"/>
              </a:lnSpc>
              <a:spcBef>
                <a:spcPts val="135"/>
              </a:spcBef>
            </a:pP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Communicating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story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in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clear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easy-to-understand  </a:t>
            </a:r>
            <a:r>
              <a:rPr dirty="0" sz="1000" spc="-60">
                <a:solidFill>
                  <a:srgbClr val="231F20"/>
                </a:solidFill>
                <a:latin typeface="Trebuchet MS"/>
                <a:cs typeface="Trebuchet MS"/>
              </a:rPr>
              <a:t>way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that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makes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sense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from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customer’s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point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view.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355" b="1">
                <a:solidFill>
                  <a:srgbClr val="005288"/>
                </a:solidFill>
                <a:latin typeface="Verdana"/>
                <a:cs typeface="Verdana"/>
              </a:rPr>
              <a:t>WHY </a:t>
            </a:r>
            <a:r>
              <a:rPr dirty="0" sz="1500" spc="-270" b="1">
                <a:solidFill>
                  <a:srgbClr val="005288"/>
                </a:solidFill>
                <a:latin typeface="Verdana"/>
                <a:cs typeface="Verdana"/>
              </a:rPr>
              <a:t>IT’S</a:t>
            </a:r>
            <a:r>
              <a:rPr dirty="0" sz="1500" spc="-204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IMPORTANT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Being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clear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makes </a:t>
            </a:r>
            <a:r>
              <a:rPr dirty="0" sz="1000" spc="15">
                <a:solidFill>
                  <a:srgbClr val="231F20"/>
                </a:solidFill>
                <a:latin typeface="Trebuchet MS"/>
                <a:cs typeface="Trebuchet MS"/>
              </a:rPr>
              <a:t>us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unassailable,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intuitive,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unexpected,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1000" spc="2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refreshing.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425" b="1">
                <a:solidFill>
                  <a:srgbClr val="005288"/>
                </a:solidFill>
                <a:latin typeface="Verdana"/>
                <a:cs typeface="Verdana"/>
              </a:rPr>
              <a:t>HOW </a:t>
            </a:r>
            <a:r>
              <a:rPr dirty="0" sz="1500" spc="-360" b="1">
                <a:solidFill>
                  <a:srgbClr val="005288"/>
                </a:solidFill>
                <a:latin typeface="Verdana"/>
                <a:cs typeface="Verdana"/>
              </a:rPr>
              <a:t>WE</a:t>
            </a:r>
            <a:r>
              <a:rPr dirty="0" sz="1500" spc="-21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434" b="1">
                <a:solidFill>
                  <a:srgbClr val="005288"/>
                </a:solidFill>
                <a:latin typeface="Verdana"/>
                <a:cs typeface="Verdana"/>
              </a:rPr>
              <a:t>DO</a:t>
            </a:r>
            <a:r>
              <a:rPr dirty="0" sz="1500" spc="-39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endParaRPr sz="1500">
              <a:latin typeface="Verdana"/>
              <a:cs typeface="Verdana"/>
            </a:endParaRPr>
          </a:p>
          <a:p>
            <a:pPr marL="3556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Keep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language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straightforward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1000" spc="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concise.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Don’t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let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brevity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strip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tone of</a:t>
            </a: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personality.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Guide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conclusion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or</a:t>
            </a:r>
            <a:r>
              <a:rPr dirty="0" sz="1000" spc="19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action.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Respect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their</a:t>
            </a:r>
            <a:r>
              <a:rPr dirty="0" sz="1000" spc="1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time.</a:t>
            </a:r>
            <a:endParaRPr sz="1000">
              <a:latin typeface="Trebuchet MS"/>
              <a:cs typeface="Trebuchet MS"/>
            </a:endParaRPr>
          </a:p>
          <a:p>
            <a:pPr marL="355600" marR="5080" indent="-228600">
              <a:lnSpc>
                <a:spcPct val="1333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000" spc="10">
                <a:solidFill>
                  <a:srgbClr val="231F20"/>
                </a:solidFill>
                <a:latin typeface="Trebuchet MS"/>
                <a:cs typeface="Trebuchet MS"/>
              </a:rPr>
              <a:t>Use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everyday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language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explain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product,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service,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or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situation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avoid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jargon, </a:t>
            </a: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unless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it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helps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customer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better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understand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1000" spc="3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product.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332" y="1335176"/>
            <a:ext cx="2933065" cy="5536565"/>
            <a:chOff x="401332" y="1335176"/>
            <a:chExt cx="2933065" cy="5536565"/>
          </a:xfrm>
        </p:grpSpPr>
        <p:sp>
          <p:nvSpPr>
            <p:cNvPr id="3" name="object 3"/>
            <p:cNvSpPr/>
            <p:nvPr/>
          </p:nvSpPr>
          <p:spPr>
            <a:xfrm>
              <a:off x="401332" y="1335176"/>
              <a:ext cx="2932671" cy="5536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8436" y="1572552"/>
              <a:ext cx="2217420" cy="2217420"/>
            </a:xfrm>
            <a:custGeom>
              <a:avLst/>
              <a:gdLst/>
              <a:ahLst/>
              <a:cxnLst/>
              <a:rect l="l" t="t" r="r" b="b"/>
              <a:pathLst>
                <a:path w="2217420" h="2217420">
                  <a:moveTo>
                    <a:pt x="1108684" y="0"/>
                  </a:moveTo>
                  <a:lnTo>
                    <a:pt x="1060592" y="1024"/>
                  </a:lnTo>
                  <a:lnTo>
                    <a:pt x="1013023" y="4069"/>
                  </a:lnTo>
                  <a:lnTo>
                    <a:pt x="966019" y="9094"/>
                  </a:lnTo>
                  <a:lnTo>
                    <a:pt x="919622" y="16057"/>
                  </a:lnTo>
                  <a:lnTo>
                    <a:pt x="873872" y="24916"/>
                  </a:lnTo>
                  <a:lnTo>
                    <a:pt x="828813" y="35630"/>
                  </a:lnTo>
                  <a:lnTo>
                    <a:pt x="784484" y="48156"/>
                  </a:lnTo>
                  <a:lnTo>
                    <a:pt x="740929" y="62455"/>
                  </a:lnTo>
                  <a:lnTo>
                    <a:pt x="698188" y="78482"/>
                  </a:lnTo>
                  <a:lnTo>
                    <a:pt x="656303" y="96198"/>
                  </a:lnTo>
                  <a:lnTo>
                    <a:pt x="615316" y="115561"/>
                  </a:lnTo>
                  <a:lnTo>
                    <a:pt x="575268" y="136529"/>
                  </a:lnTo>
                  <a:lnTo>
                    <a:pt x="536201" y="159060"/>
                  </a:lnTo>
                  <a:lnTo>
                    <a:pt x="498156" y="183113"/>
                  </a:lnTo>
                  <a:lnTo>
                    <a:pt x="461176" y="208645"/>
                  </a:lnTo>
                  <a:lnTo>
                    <a:pt x="425301" y="235617"/>
                  </a:lnTo>
                  <a:lnTo>
                    <a:pt x="390574" y="263985"/>
                  </a:lnTo>
                  <a:lnTo>
                    <a:pt x="357035" y="293709"/>
                  </a:lnTo>
                  <a:lnTo>
                    <a:pt x="324727" y="324746"/>
                  </a:lnTo>
                  <a:lnTo>
                    <a:pt x="293691" y="357056"/>
                  </a:lnTo>
                  <a:lnTo>
                    <a:pt x="263969" y="390596"/>
                  </a:lnTo>
                  <a:lnTo>
                    <a:pt x="235602" y="425325"/>
                  </a:lnTo>
                  <a:lnTo>
                    <a:pt x="208632" y="461201"/>
                  </a:lnTo>
                  <a:lnTo>
                    <a:pt x="183101" y="498183"/>
                  </a:lnTo>
                  <a:lnTo>
                    <a:pt x="159049" y="536229"/>
                  </a:lnTo>
                  <a:lnTo>
                    <a:pt x="136520" y="575297"/>
                  </a:lnTo>
                  <a:lnTo>
                    <a:pt x="115553" y="615346"/>
                  </a:lnTo>
                  <a:lnTo>
                    <a:pt x="96192" y="656335"/>
                  </a:lnTo>
                  <a:lnTo>
                    <a:pt x="78477" y="698221"/>
                  </a:lnTo>
                  <a:lnTo>
                    <a:pt x="62450" y="740963"/>
                  </a:lnTo>
                  <a:lnTo>
                    <a:pt x="48153" y="784519"/>
                  </a:lnTo>
                  <a:lnTo>
                    <a:pt x="35627" y="828848"/>
                  </a:lnTo>
                  <a:lnTo>
                    <a:pt x="24914" y="873909"/>
                  </a:lnTo>
                  <a:lnTo>
                    <a:pt x="16056" y="919659"/>
                  </a:lnTo>
                  <a:lnTo>
                    <a:pt x="9094" y="966057"/>
                  </a:lnTo>
                  <a:lnTo>
                    <a:pt x="4069" y="1013061"/>
                  </a:lnTo>
                  <a:lnTo>
                    <a:pt x="1024" y="1060630"/>
                  </a:lnTo>
                  <a:lnTo>
                    <a:pt x="0" y="1108722"/>
                  </a:lnTo>
                  <a:lnTo>
                    <a:pt x="1024" y="1156814"/>
                  </a:lnTo>
                  <a:lnTo>
                    <a:pt x="4069" y="1204383"/>
                  </a:lnTo>
                  <a:lnTo>
                    <a:pt x="9094" y="1251387"/>
                  </a:lnTo>
                  <a:lnTo>
                    <a:pt x="16056" y="1297784"/>
                  </a:lnTo>
                  <a:lnTo>
                    <a:pt x="24914" y="1343534"/>
                  </a:lnTo>
                  <a:lnTo>
                    <a:pt x="35627" y="1388593"/>
                  </a:lnTo>
                  <a:lnTo>
                    <a:pt x="48153" y="1432922"/>
                  </a:lnTo>
                  <a:lnTo>
                    <a:pt x="62450" y="1476477"/>
                  </a:lnTo>
                  <a:lnTo>
                    <a:pt x="78477" y="1519218"/>
                  </a:lnTo>
                  <a:lnTo>
                    <a:pt x="96192" y="1561103"/>
                  </a:lnTo>
                  <a:lnTo>
                    <a:pt x="115553" y="1602090"/>
                  </a:lnTo>
                  <a:lnTo>
                    <a:pt x="136520" y="1642138"/>
                  </a:lnTo>
                  <a:lnTo>
                    <a:pt x="159049" y="1681205"/>
                  </a:lnTo>
                  <a:lnTo>
                    <a:pt x="183101" y="1719250"/>
                  </a:lnTo>
                  <a:lnTo>
                    <a:pt x="208632" y="1756230"/>
                  </a:lnTo>
                  <a:lnTo>
                    <a:pt x="235602" y="1792105"/>
                  </a:lnTo>
                  <a:lnTo>
                    <a:pt x="263969" y="1826832"/>
                  </a:lnTo>
                  <a:lnTo>
                    <a:pt x="293691" y="1860371"/>
                  </a:lnTo>
                  <a:lnTo>
                    <a:pt x="324727" y="1892679"/>
                  </a:lnTo>
                  <a:lnTo>
                    <a:pt x="357035" y="1923715"/>
                  </a:lnTo>
                  <a:lnTo>
                    <a:pt x="390574" y="1953437"/>
                  </a:lnTo>
                  <a:lnTo>
                    <a:pt x="425301" y="1981804"/>
                  </a:lnTo>
                  <a:lnTo>
                    <a:pt x="461176" y="2008774"/>
                  </a:lnTo>
                  <a:lnTo>
                    <a:pt x="498156" y="2034305"/>
                  </a:lnTo>
                  <a:lnTo>
                    <a:pt x="536201" y="2058357"/>
                  </a:lnTo>
                  <a:lnTo>
                    <a:pt x="575268" y="2080887"/>
                  </a:lnTo>
                  <a:lnTo>
                    <a:pt x="615316" y="2101853"/>
                  </a:lnTo>
                  <a:lnTo>
                    <a:pt x="656303" y="2121214"/>
                  </a:lnTo>
                  <a:lnTo>
                    <a:pt x="698188" y="2138929"/>
                  </a:lnTo>
                  <a:lnTo>
                    <a:pt x="740929" y="2154956"/>
                  </a:lnTo>
                  <a:lnTo>
                    <a:pt x="784484" y="2169253"/>
                  </a:lnTo>
                  <a:lnTo>
                    <a:pt x="828813" y="2181779"/>
                  </a:lnTo>
                  <a:lnTo>
                    <a:pt x="873872" y="2192492"/>
                  </a:lnTo>
                  <a:lnTo>
                    <a:pt x="919622" y="2201350"/>
                  </a:lnTo>
                  <a:lnTo>
                    <a:pt x="966019" y="2208313"/>
                  </a:lnTo>
                  <a:lnTo>
                    <a:pt x="1013023" y="2213337"/>
                  </a:lnTo>
                  <a:lnTo>
                    <a:pt x="1060592" y="2216382"/>
                  </a:lnTo>
                  <a:lnTo>
                    <a:pt x="1108684" y="2217407"/>
                  </a:lnTo>
                  <a:lnTo>
                    <a:pt x="1156773" y="2216382"/>
                  </a:lnTo>
                  <a:lnTo>
                    <a:pt x="1204339" y="2213337"/>
                  </a:lnTo>
                  <a:lnTo>
                    <a:pt x="1251339" y="2208313"/>
                  </a:lnTo>
                  <a:lnTo>
                    <a:pt x="1297734" y="2201350"/>
                  </a:lnTo>
                  <a:lnTo>
                    <a:pt x="1343480" y="2192492"/>
                  </a:lnTo>
                  <a:lnTo>
                    <a:pt x="1388536" y="2181779"/>
                  </a:lnTo>
                  <a:lnTo>
                    <a:pt x="1432861" y="2169253"/>
                  </a:lnTo>
                  <a:lnTo>
                    <a:pt x="1476413" y="2154956"/>
                  </a:lnTo>
                  <a:lnTo>
                    <a:pt x="1519150" y="2138929"/>
                  </a:lnTo>
                  <a:lnTo>
                    <a:pt x="1561031" y="2121214"/>
                  </a:lnTo>
                  <a:lnTo>
                    <a:pt x="1602015" y="2101853"/>
                  </a:lnTo>
                  <a:lnTo>
                    <a:pt x="1642059" y="2080887"/>
                  </a:lnTo>
                  <a:lnTo>
                    <a:pt x="1681123" y="2058357"/>
                  </a:lnTo>
                  <a:lnTo>
                    <a:pt x="1719164" y="2034305"/>
                  </a:lnTo>
                  <a:lnTo>
                    <a:pt x="1756141" y="2008774"/>
                  </a:lnTo>
                  <a:lnTo>
                    <a:pt x="1792012" y="1981804"/>
                  </a:lnTo>
                  <a:lnTo>
                    <a:pt x="1826736" y="1953437"/>
                  </a:lnTo>
                  <a:lnTo>
                    <a:pt x="1860271" y="1923715"/>
                  </a:lnTo>
                  <a:lnTo>
                    <a:pt x="1892576" y="1892679"/>
                  </a:lnTo>
                  <a:lnTo>
                    <a:pt x="1923608" y="1860371"/>
                  </a:lnTo>
                  <a:lnTo>
                    <a:pt x="1953328" y="1826832"/>
                  </a:lnTo>
                  <a:lnTo>
                    <a:pt x="1981691" y="1792105"/>
                  </a:lnTo>
                  <a:lnTo>
                    <a:pt x="2008658" y="1756230"/>
                  </a:lnTo>
                  <a:lnTo>
                    <a:pt x="2034187" y="1719250"/>
                  </a:lnTo>
                  <a:lnTo>
                    <a:pt x="2058236" y="1681205"/>
                  </a:lnTo>
                  <a:lnTo>
                    <a:pt x="2080763" y="1642138"/>
                  </a:lnTo>
                  <a:lnTo>
                    <a:pt x="2101727" y="1602090"/>
                  </a:lnTo>
                  <a:lnTo>
                    <a:pt x="2121086" y="1561103"/>
                  </a:lnTo>
                  <a:lnTo>
                    <a:pt x="2138799" y="1519218"/>
                  </a:lnTo>
                  <a:lnTo>
                    <a:pt x="2154824" y="1476477"/>
                  </a:lnTo>
                  <a:lnTo>
                    <a:pt x="2169119" y="1432922"/>
                  </a:lnTo>
                  <a:lnTo>
                    <a:pt x="2181644" y="1388593"/>
                  </a:lnTo>
                  <a:lnTo>
                    <a:pt x="2192355" y="1343534"/>
                  </a:lnTo>
                  <a:lnTo>
                    <a:pt x="2201213" y="1297784"/>
                  </a:lnTo>
                  <a:lnTo>
                    <a:pt x="2208174" y="1251387"/>
                  </a:lnTo>
                  <a:lnTo>
                    <a:pt x="2213198" y="1204383"/>
                  </a:lnTo>
                  <a:lnTo>
                    <a:pt x="2216243" y="1156814"/>
                  </a:lnTo>
                  <a:lnTo>
                    <a:pt x="2217267" y="1108722"/>
                  </a:lnTo>
                  <a:lnTo>
                    <a:pt x="2216243" y="1060630"/>
                  </a:lnTo>
                  <a:lnTo>
                    <a:pt x="2213198" y="1013061"/>
                  </a:lnTo>
                  <a:lnTo>
                    <a:pt x="2208174" y="966057"/>
                  </a:lnTo>
                  <a:lnTo>
                    <a:pt x="2201213" y="919659"/>
                  </a:lnTo>
                  <a:lnTo>
                    <a:pt x="2192355" y="873909"/>
                  </a:lnTo>
                  <a:lnTo>
                    <a:pt x="2181644" y="828848"/>
                  </a:lnTo>
                  <a:lnTo>
                    <a:pt x="2169119" y="784519"/>
                  </a:lnTo>
                  <a:lnTo>
                    <a:pt x="2154824" y="740963"/>
                  </a:lnTo>
                  <a:lnTo>
                    <a:pt x="2138799" y="698221"/>
                  </a:lnTo>
                  <a:lnTo>
                    <a:pt x="2121086" y="656335"/>
                  </a:lnTo>
                  <a:lnTo>
                    <a:pt x="2101727" y="615346"/>
                  </a:lnTo>
                  <a:lnTo>
                    <a:pt x="2080763" y="575297"/>
                  </a:lnTo>
                  <a:lnTo>
                    <a:pt x="2058236" y="536229"/>
                  </a:lnTo>
                  <a:lnTo>
                    <a:pt x="2034187" y="498183"/>
                  </a:lnTo>
                  <a:lnTo>
                    <a:pt x="2008658" y="461201"/>
                  </a:lnTo>
                  <a:lnTo>
                    <a:pt x="1981691" y="425325"/>
                  </a:lnTo>
                  <a:lnTo>
                    <a:pt x="1953328" y="390596"/>
                  </a:lnTo>
                  <a:lnTo>
                    <a:pt x="1923608" y="357056"/>
                  </a:lnTo>
                  <a:lnTo>
                    <a:pt x="1892576" y="324746"/>
                  </a:lnTo>
                  <a:lnTo>
                    <a:pt x="1860271" y="293709"/>
                  </a:lnTo>
                  <a:lnTo>
                    <a:pt x="1826736" y="263985"/>
                  </a:lnTo>
                  <a:lnTo>
                    <a:pt x="1792012" y="235617"/>
                  </a:lnTo>
                  <a:lnTo>
                    <a:pt x="1756141" y="208645"/>
                  </a:lnTo>
                  <a:lnTo>
                    <a:pt x="1719164" y="183113"/>
                  </a:lnTo>
                  <a:lnTo>
                    <a:pt x="1681123" y="159060"/>
                  </a:lnTo>
                  <a:lnTo>
                    <a:pt x="1642059" y="136529"/>
                  </a:lnTo>
                  <a:lnTo>
                    <a:pt x="1602015" y="115561"/>
                  </a:lnTo>
                  <a:lnTo>
                    <a:pt x="1561031" y="96198"/>
                  </a:lnTo>
                  <a:lnTo>
                    <a:pt x="1519150" y="78482"/>
                  </a:lnTo>
                  <a:lnTo>
                    <a:pt x="1476413" y="62455"/>
                  </a:lnTo>
                  <a:lnTo>
                    <a:pt x="1432861" y="48156"/>
                  </a:lnTo>
                  <a:lnTo>
                    <a:pt x="1388536" y="35630"/>
                  </a:lnTo>
                  <a:lnTo>
                    <a:pt x="1343480" y="24916"/>
                  </a:lnTo>
                  <a:lnTo>
                    <a:pt x="1297734" y="16057"/>
                  </a:lnTo>
                  <a:lnTo>
                    <a:pt x="1251339" y="9094"/>
                  </a:lnTo>
                  <a:lnTo>
                    <a:pt x="1204339" y="4069"/>
                  </a:lnTo>
                  <a:lnTo>
                    <a:pt x="1156773" y="1024"/>
                  </a:lnTo>
                  <a:lnTo>
                    <a:pt x="110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8545" y="1582636"/>
              <a:ext cx="2217267" cy="22173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701" y="1726769"/>
              <a:ext cx="1837055" cy="1837055"/>
            </a:xfrm>
            <a:custGeom>
              <a:avLst/>
              <a:gdLst/>
              <a:ahLst/>
              <a:cxnLst/>
              <a:rect l="l" t="t" r="r" b="b"/>
              <a:pathLst>
                <a:path w="1837055" h="1837054">
                  <a:moveTo>
                    <a:pt x="934755" y="0"/>
                  </a:moveTo>
                  <a:lnTo>
                    <a:pt x="888534" y="322"/>
                  </a:lnTo>
                  <a:lnTo>
                    <a:pt x="842164" y="3006"/>
                  </a:lnTo>
                  <a:lnTo>
                    <a:pt x="795729" y="8085"/>
                  </a:lnTo>
                  <a:lnTo>
                    <a:pt x="749312" y="15594"/>
                  </a:lnTo>
                  <a:lnTo>
                    <a:pt x="702996" y="25567"/>
                  </a:lnTo>
                  <a:lnTo>
                    <a:pt x="656864" y="38037"/>
                  </a:lnTo>
                  <a:lnTo>
                    <a:pt x="610999" y="53041"/>
                  </a:lnTo>
                  <a:lnTo>
                    <a:pt x="565483" y="70610"/>
                  </a:lnTo>
                  <a:lnTo>
                    <a:pt x="520949" y="90525"/>
                  </a:lnTo>
                  <a:lnTo>
                    <a:pt x="477989" y="112495"/>
                  </a:lnTo>
                  <a:lnTo>
                    <a:pt x="436637" y="136439"/>
                  </a:lnTo>
                  <a:lnTo>
                    <a:pt x="396928" y="162274"/>
                  </a:lnTo>
                  <a:lnTo>
                    <a:pt x="358895" y="189916"/>
                  </a:lnTo>
                  <a:lnTo>
                    <a:pt x="322573" y="219282"/>
                  </a:lnTo>
                  <a:lnTo>
                    <a:pt x="287996" y="250291"/>
                  </a:lnTo>
                  <a:lnTo>
                    <a:pt x="255199" y="282857"/>
                  </a:lnTo>
                  <a:lnTo>
                    <a:pt x="224215" y="316900"/>
                  </a:lnTo>
                  <a:lnTo>
                    <a:pt x="195078" y="352335"/>
                  </a:lnTo>
                  <a:lnTo>
                    <a:pt x="167823" y="389080"/>
                  </a:lnTo>
                  <a:lnTo>
                    <a:pt x="142484" y="427052"/>
                  </a:lnTo>
                  <a:lnTo>
                    <a:pt x="119096" y="466168"/>
                  </a:lnTo>
                  <a:lnTo>
                    <a:pt x="97692" y="506345"/>
                  </a:lnTo>
                  <a:lnTo>
                    <a:pt x="78306" y="547499"/>
                  </a:lnTo>
                  <a:lnTo>
                    <a:pt x="60974" y="589548"/>
                  </a:lnTo>
                  <a:lnTo>
                    <a:pt x="45728" y="632410"/>
                  </a:lnTo>
                  <a:lnTo>
                    <a:pt x="32604" y="676000"/>
                  </a:lnTo>
                  <a:lnTo>
                    <a:pt x="21635" y="720237"/>
                  </a:lnTo>
                  <a:lnTo>
                    <a:pt x="12856" y="765036"/>
                  </a:lnTo>
                  <a:lnTo>
                    <a:pt x="6301" y="810316"/>
                  </a:lnTo>
                  <a:lnTo>
                    <a:pt x="2004" y="855993"/>
                  </a:lnTo>
                  <a:lnTo>
                    <a:pt x="0" y="901984"/>
                  </a:lnTo>
                  <a:lnTo>
                    <a:pt x="321" y="948206"/>
                  </a:lnTo>
                  <a:lnTo>
                    <a:pt x="3004" y="994577"/>
                  </a:lnTo>
                  <a:lnTo>
                    <a:pt x="8081" y="1041013"/>
                  </a:lnTo>
                  <a:lnTo>
                    <a:pt x="15588" y="1087431"/>
                  </a:lnTo>
                  <a:lnTo>
                    <a:pt x="25558" y="1133749"/>
                  </a:lnTo>
                  <a:lnTo>
                    <a:pt x="38025" y="1179883"/>
                  </a:lnTo>
                  <a:lnTo>
                    <a:pt x="53024" y="1225750"/>
                  </a:lnTo>
                  <a:lnTo>
                    <a:pt x="70589" y="1271268"/>
                  </a:lnTo>
                  <a:lnTo>
                    <a:pt x="90499" y="1315807"/>
                  </a:lnTo>
                  <a:lnTo>
                    <a:pt x="112465" y="1358771"/>
                  </a:lnTo>
                  <a:lnTo>
                    <a:pt x="136406" y="1400126"/>
                  </a:lnTo>
                  <a:lnTo>
                    <a:pt x="162237" y="1439839"/>
                  </a:lnTo>
                  <a:lnTo>
                    <a:pt x="189877" y="1477874"/>
                  </a:lnTo>
                  <a:lnTo>
                    <a:pt x="219241" y="1514199"/>
                  </a:lnTo>
                  <a:lnTo>
                    <a:pt x="250247" y="1548777"/>
                  </a:lnTo>
                  <a:lnTo>
                    <a:pt x="282813" y="1581577"/>
                  </a:lnTo>
                  <a:lnTo>
                    <a:pt x="316854" y="1612562"/>
                  </a:lnTo>
                  <a:lnTo>
                    <a:pt x="352289" y="1641700"/>
                  </a:lnTo>
                  <a:lnTo>
                    <a:pt x="389033" y="1668956"/>
                  </a:lnTo>
                  <a:lnTo>
                    <a:pt x="427005" y="1694295"/>
                  </a:lnTo>
                  <a:lnTo>
                    <a:pt x="466121" y="1717684"/>
                  </a:lnTo>
                  <a:lnTo>
                    <a:pt x="506297" y="1739088"/>
                  </a:lnTo>
                  <a:lnTo>
                    <a:pt x="547452" y="1758474"/>
                  </a:lnTo>
                  <a:lnTo>
                    <a:pt x="589502" y="1775806"/>
                  </a:lnTo>
                  <a:lnTo>
                    <a:pt x="632365" y="1791052"/>
                  </a:lnTo>
                  <a:lnTo>
                    <a:pt x="675956" y="1804176"/>
                  </a:lnTo>
                  <a:lnTo>
                    <a:pt x="720193" y="1815144"/>
                  </a:lnTo>
                  <a:lnTo>
                    <a:pt x="764994" y="1823923"/>
                  </a:lnTo>
                  <a:lnTo>
                    <a:pt x="810275" y="1830478"/>
                  </a:lnTo>
                  <a:lnTo>
                    <a:pt x="855953" y="1834775"/>
                  </a:lnTo>
                  <a:lnTo>
                    <a:pt x="901945" y="1836780"/>
                  </a:lnTo>
                  <a:lnTo>
                    <a:pt x="948168" y="1836459"/>
                  </a:lnTo>
                  <a:lnTo>
                    <a:pt x="994540" y="1833777"/>
                  </a:lnTo>
                  <a:lnTo>
                    <a:pt x="1040977" y="1828700"/>
                  </a:lnTo>
                  <a:lnTo>
                    <a:pt x="1087396" y="1821195"/>
                  </a:lnTo>
                  <a:lnTo>
                    <a:pt x="1133714" y="1811226"/>
                  </a:lnTo>
                  <a:lnTo>
                    <a:pt x="1179849" y="1798760"/>
                  </a:lnTo>
                  <a:lnTo>
                    <a:pt x="1225717" y="1783763"/>
                  </a:lnTo>
                  <a:lnTo>
                    <a:pt x="1271235" y="1766200"/>
                  </a:lnTo>
                  <a:lnTo>
                    <a:pt x="1315771" y="1746288"/>
                  </a:lnTo>
                  <a:lnTo>
                    <a:pt x="1358733" y="1724320"/>
                  </a:lnTo>
                  <a:lnTo>
                    <a:pt x="1400088" y="1700378"/>
                  </a:lnTo>
                  <a:lnTo>
                    <a:pt x="1439799" y="1674545"/>
                  </a:lnTo>
                  <a:lnTo>
                    <a:pt x="1477835" y="1646904"/>
                  </a:lnTo>
                  <a:lnTo>
                    <a:pt x="1514159" y="1617539"/>
                  </a:lnTo>
                  <a:lnTo>
                    <a:pt x="1548738" y="1586532"/>
                  </a:lnTo>
                  <a:lnTo>
                    <a:pt x="1581538" y="1553966"/>
                  </a:lnTo>
                  <a:lnTo>
                    <a:pt x="1612525" y="1519924"/>
                  </a:lnTo>
                  <a:lnTo>
                    <a:pt x="1641664" y="1484489"/>
                  </a:lnTo>
                  <a:lnTo>
                    <a:pt x="1668921" y="1447744"/>
                  </a:lnTo>
                  <a:lnTo>
                    <a:pt x="1694261" y="1409773"/>
                  </a:lnTo>
                  <a:lnTo>
                    <a:pt x="1717652" y="1370657"/>
                  </a:lnTo>
                  <a:lnTo>
                    <a:pt x="1739058" y="1330481"/>
                  </a:lnTo>
                  <a:lnTo>
                    <a:pt x="1758445" y="1289326"/>
                  </a:lnTo>
                  <a:lnTo>
                    <a:pt x="1775780" y="1247276"/>
                  </a:lnTo>
                  <a:lnTo>
                    <a:pt x="1791027" y="1204414"/>
                  </a:lnTo>
                  <a:lnTo>
                    <a:pt x="1804153" y="1160823"/>
                  </a:lnTo>
                  <a:lnTo>
                    <a:pt x="1815123" y="1116586"/>
                  </a:lnTo>
                  <a:lnTo>
                    <a:pt x="1823904" y="1071786"/>
                  </a:lnTo>
                  <a:lnTo>
                    <a:pt x="1830460" y="1026505"/>
                  </a:lnTo>
                  <a:lnTo>
                    <a:pt x="1834758" y="980828"/>
                  </a:lnTo>
                  <a:lnTo>
                    <a:pt x="1836764" y="934836"/>
                  </a:lnTo>
                  <a:lnTo>
                    <a:pt x="1836444" y="888612"/>
                  </a:lnTo>
                  <a:lnTo>
                    <a:pt x="1833762" y="842241"/>
                  </a:lnTo>
                  <a:lnTo>
                    <a:pt x="1828685" y="795804"/>
                  </a:lnTo>
                  <a:lnTo>
                    <a:pt x="1821179" y="749384"/>
                  </a:lnTo>
                  <a:lnTo>
                    <a:pt x="1811210" y="703065"/>
                  </a:lnTo>
                  <a:lnTo>
                    <a:pt x="1798743" y="656930"/>
                  </a:lnTo>
                  <a:lnTo>
                    <a:pt x="1783744" y="611061"/>
                  </a:lnTo>
                  <a:lnTo>
                    <a:pt x="1766179" y="565542"/>
                  </a:lnTo>
                  <a:lnTo>
                    <a:pt x="1746260" y="521004"/>
                  </a:lnTo>
                  <a:lnTo>
                    <a:pt x="1724285" y="478041"/>
                  </a:lnTo>
                  <a:lnTo>
                    <a:pt x="1700337" y="436685"/>
                  </a:lnTo>
                  <a:lnTo>
                    <a:pt x="1674498" y="396972"/>
                  </a:lnTo>
                  <a:lnTo>
                    <a:pt x="1646852" y="358935"/>
                  </a:lnTo>
                  <a:lnTo>
                    <a:pt x="1617482" y="322610"/>
                  </a:lnTo>
                  <a:lnTo>
                    <a:pt x="1586470" y="288029"/>
                  </a:lnTo>
                  <a:lnTo>
                    <a:pt x="1553900" y="255228"/>
                  </a:lnTo>
                  <a:lnTo>
                    <a:pt x="1519855" y="224240"/>
                  </a:lnTo>
                  <a:lnTo>
                    <a:pt x="1484417" y="195100"/>
                  </a:lnTo>
                  <a:lnTo>
                    <a:pt x="1447669" y="167842"/>
                  </a:lnTo>
                  <a:lnTo>
                    <a:pt x="1409695" y="142500"/>
                  </a:lnTo>
                  <a:lnTo>
                    <a:pt x="1370578" y="119109"/>
                  </a:lnTo>
                  <a:lnTo>
                    <a:pt x="1330399" y="97702"/>
                  </a:lnTo>
                  <a:lnTo>
                    <a:pt x="1289243" y="78314"/>
                  </a:lnTo>
                  <a:lnTo>
                    <a:pt x="1247193" y="60979"/>
                  </a:lnTo>
                  <a:lnTo>
                    <a:pt x="1204330" y="45732"/>
                  </a:lnTo>
                  <a:lnTo>
                    <a:pt x="1160739" y="32606"/>
                  </a:lnTo>
                  <a:lnTo>
                    <a:pt x="1116502" y="21636"/>
                  </a:lnTo>
                  <a:lnTo>
                    <a:pt x="1071702" y="12857"/>
                  </a:lnTo>
                  <a:lnTo>
                    <a:pt x="1026423" y="6301"/>
                  </a:lnTo>
                  <a:lnTo>
                    <a:pt x="980746" y="2004"/>
                  </a:lnTo>
                  <a:lnTo>
                    <a:pt x="934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964" y="1736085"/>
              <a:ext cx="1837055" cy="1837055"/>
            </a:xfrm>
            <a:custGeom>
              <a:avLst/>
              <a:gdLst/>
              <a:ahLst/>
              <a:cxnLst/>
              <a:rect l="l" t="t" r="r" b="b"/>
              <a:pathLst>
                <a:path w="1837055" h="1837054">
                  <a:moveTo>
                    <a:pt x="934819" y="0"/>
                  </a:moveTo>
                  <a:lnTo>
                    <a:pt x="888597" y="320"/>
                  </a:lnTo>
                  <a:lnTo>
                    <a:pt x="842228" y="3002"/>
                  </a:lnTo>
                  <a:lnTo>
                    <a:pt x="795793" y="8078"/>
                  </a:lnTo>
                  <a:lnTo>
                    <a:pt x="749377" y="15584"/>
                  </a:lnTo>
                  <a:lnTo>
                    <a:pt x="703062" y="25552"/>
                  </a:lnTo>
                  <a:lnTo>
                    <a:pt x="656931" y="38018"/>
                  </a:lnTo>
                  <a:lnTo>
                    <a:pt x="611068" y="53015"/>
                  </a:lnTo>
                  <a:lnTo>
                    <a:pt x="565554" y="70578"/>
                  </a:lnTo>
                  <a:lnTo>
                    <a:pt x="521019" y="90499"/>
                  </a:lnTo>
                  <a:lnTo>
                    <a:pt x="478057" y="112476"/>
                  </a:lnTo>
                  <a:lnTo>
                    <a:pt x="436703" y="136426"/>
                  </a:lnTo>
                  <a:lnTo>
                    <a:pt x="396991" y="162267"/>
                  </a:lnTo>
                  <a:lnTo>
                    <a:pt x="358955" y="189914"/>
                  </a:lnTo>
                  <a:lnTo>
                    <a:pt x="322629" y="219285"/>
                  </a:lnTo>
                  <a:lnTo>
                    <a:pt x="288049" y="250298"/>
                  </a:lnTo>
                  <a:lnTo>
                    <a:pt x="255247" y="282868"/>
                  </a:lnTo>
                  <a:lnTo>
                    <a:pt x="224259" y="316914"/>
                  </a:lnTo>
                  <a:lnTo>
                    <a:pt x="195118" y="352352"/>
                  </a:lnTo>
                  <a:lnTo>
                    <a:pt x="167859" y="389099"/>
                  </a:lnTo>
                  <a:lnTo>
                    <a:pt x="142516" y="427073"/>
                  </a:lnTo>
                  <a:lnTo>
                    <a:pt x="119123" y="466190"/>
                  </a:lnTo>
                  <a:lnTo>
                    <a:pt x="97715" y="506367"/>
                  </a:lnTo>
                  <a:lnTo>
                    <a:pt x="78326" y="547522"/>
                  </a:lnTo>
                  <a:lnTo>
                    <a:pt x="60989" y="589571"/>
                  </a:lnTo>
                  <a:lnTo>
                    <a:pt x="45740" y="632432"/>
                  </a:lnTo>
                  <a:lnTo>
                    <a:pt x="32613" y="676021"/>
                  </a:lnTo>
                  <a:lnTo>
                    <a:pt x="21642" y="720255"/>
                  </a:lnTo>
                  <a:lnTo>
                    <a:pt x="12860" y="765053"/>
                  </a:lnTo>
                  <a:lnTo>
                    <a:pt x="6303" y="810329"/>
                  </a:lnTo>
                  <a:lnTo>
                    <a:pt x="2005" y="856003"/>
                  </a:lnTo>
                  <a:lnTo>
                    <a:pt x="0" y="901990"/>
                  </a:lnTo>
                  <a:lnTo>
                    <a:pt x="321" y="948208"/>
                  </a:lnTo>
                  <a:lnTo>
                    <a:pt x="3004" y="994573"/>
                  </a:lnTo>
                  <a:lnTo>
                    <a:pt x="8083" y="1041004"/>
                  </a:lnTo>
                  <a:lnTo>
                    <a:pt x="15591" y="1087416"/>
                  </a:lnTo>
                  <a:lnTo>
                    <a:pt x="25564" y="1133727"/>
                  </a:lnTo>
                  <a:lnTo>
                    <a:pt x="38035" y="1179853"/>
                  </a:lnTo>
                  <a:lnTo>
                    <a:pt x="53039" y="1225713"/>
                  </a:lnTo>
                  <a:lnTo>
                    <a:pt x="70610" y="1271223"/>
                  </a:lnTo>
                  <a:lnTo>
                    <a:pt x="90520" y="1315762"/>
                  </a:lnTo>
                  <a:lnTo>
                    <a:pt x="112486" y="1358726"/>
                  </a:lnTo>
                  <a:lnTo>
                    <a:pt x="136428" y="1400083"/>
                  </a:lnTo>
                  <a:lnTo>
                    <a:pt x="162260" y="1439797"/>
                  </a:lnTo>
                  <a:lnTo>
                    <a:pt x="189900" y="1477834"/>
                  </a:lnTo>
                  <a:lnTo>
                    <a:pt x="219266" y="1514160"/>
                  </a:lnTo>
                  <a:lnTo>
                    <a:pt x="250274" y="1548741"/>
                  </a:lnTo>
                  <a:lnTo>
                    <a:pt x="282841" y="1581543"/>
                  </a:lnTo>
                  <a:lnTo>
                    <a:pt x="316884" y="1612531"/>
                  </a:lnTo>
                  <a:lnTo>
                    <a:pt x="352320" y="1641671"/>
                  </a:lnTo>
                  <a:lnTo>
                    <a:pt x="389066" y="1668929"/>
                  </a:lnTo>
                  <a:lnTo>
                    <a:pt x="427039" y="1694271"/>
                  </a:lnTo>
                  <a:lnTo>
                    <a:pt x="466156" y="1717663"/>
                  </a:lnTo>
                  <a:lnTo>
                    <a:pt x="506334" y="1739069"/>
                  </a:lnTo>
                  <a:lnTo>
                    <a:pt x="547490" y="1758457"/>
                  </a:lnTo>
                  <a:lnTo>
                    <a:pt x="589541" y="1775792"/>
                  </a:lnTo>
                  <a:lnTo>
                    <a:pt x="632404" y="1791039"/>
                  </a:lnTo>
                  <a:lnTo>
                    <a:pt x="675995" y="1804165"/>
                  </a:lnTo>
                  <a:lnTo>
                    <a:pt x="720233" y="1815135"/>
                  </a:lnTo>
                  <a:lnTo>
                    <a:pt x="765034" y="1823915"/>
                  </a:lnTo>
                  <a:lnTo>
                    <a:pt x="810314" y="1830471"/>
                  </a:lnTo>
                  <a:lnTo>
                    <a:pt x="855991" y="1834768"/>
                  </a:lnTo>
                  <a:lnTo>
                    <a:pt x="901982" y="1836773"/>
                  </a:lnTo>
                  <a:lnTo>
                    <a:pt x="948203" y="1836450"/>
                  </a:lnTo>
                  <a:lnTo>
                    <a:pt x="994573" y="1833767"/>
                  </a:lnTo>
                  <a:lnTo>
                    <a:pt x="1041007" y="1828688"/>
                  </a:lnTo>
                  <a:lnTo>
                    <a:pt x="1087423" y="1821180"/>
                  </a:lnTo>
                  <a:lnTo>
                    <a:pt x="1133737" y="1811208"/>
                  </a:lnTo>
                  <a:lnTo>
                    <a:pt x="1179867" y="1798738"/>
                  </a:lnTo>
                  <a:lnTo>
                    <a:pt x="1225730" y="1783736"/>
                  </a:lnTo>
                  <a:lnTo>
                    <a:pt x="1271243" y="1766167"/>
                  </a:lnTo>
                  <a:lnTo>
                    <a:pt x="1315784" y="1746256"/>
                  </a:lnTo>
                  <a:lnTo>
                    <a:pt x="1358750" y="1724287"/>
                  </a:lnTo>
                  <a:lnTo>
                    <a:pt x="1400108" y="1700345"/>
                  </a:lnTo>
                  <a:lnTo>
                    <a:pt x="1439823" y="1674512"/>
                  </a:lnTo>
                  <a:lnTo>
                    <a:pt x="1477861" y="1646872"/>
                  </a:lnTo>
                  <a:lnTo>
                    <a:pt x="1514187" y="1617506"/>
                  </a:lnTo>
                  <a:lnTo>
                    <a:pt x="1548768" y="1586499"/>
                  </a:lnTo>
                  <a:lnTo>
                    <a:pt x="1581570" y="1553933"/>
                  </a:lnTo>
                  <a:lnTo>
                    <a:pt x="1612557" y="1519891"/>
                  </a:lnTo>
                  <a:lnTo>
                    <a:pt x="1641697" y="1484457"/>
                  </a:lnTo>
                  <a:lnTo>
                    <a:pt x="1668955" y="1447712"/>
                  </a:lnTo>
                  <a:lnTo>
                    <a:pt x="1694296" y="1409741"/>
                  </a:lnTo>
                  <a:lnTo>
                    <a:pt x="1717686" y="1370625"/>
                  </a:lnTo>
                  <a:lnTo>
                    <a:pt x="1739092" y="1330449"/>
                  </a:lnTo>
                  <a:lnTo>
                    <a:pt x="1758479" y="1289295"/>
                  </a:lnTo>
                  <a:lnTo>
                    <a:pt x="1775813" y="1247245"/>
                  </a:lnTo>
                  <a:lnTo>
                    <a:pt x="1791059" y="1204384"/>
                  </a:lnTo>
                  <a:lnTo>
                    <a:pt x="1804184" y="1160793"/>
                  </a:lnTo>
                  <a:lnTo>
                    <a:pt x="1815153" y="1116556"/>
                  </a:lnTo>
                  <a:lnTo>
                    <a:pt x="1823933" y="1071757"/>
                  </a:lnTo>
                  <a:lnTo>
                    <a:pt x="1830488" y="1026477"/>
                  </a:lnTo>
                  <a:lnTo>
                    <a:pt x="1834786" y="980800"/>
                  </a:lnTo>
                  <a:lnTo>
                    <a:pt x="1836790" y="934808"/>
                  </a:lnTo>
                  <a:lnTo>
                    <a:pt x="1836468" y="888586"/>
                  </a:lnTo>
                  <a:lnTo>
                    <a:pt x="1833786" y="842215"/>
                  </a:lnTo>
                  <a:lnTo>
                    <a:pt x="1828708" y="795778"/>
                  </a:lnTo>
                  <a:lnTo>
                    <a:pt x="1821202" y="749360"/>
                  </a:lnTo>
                  <a:lnTo>
                    <a:pt x="1811232" y="703042"/>
                  </a:lnTo>
                  <a:lnTo>
                    <a:pt x="1798764" y="656908"/>
                  </a:lnTo>
                  <a:lnTo>
                    <a:pt x="1783765" y="611040"/>
                  </a:lnTo>
                  <a:lnTo>
                    <a:pt x="1766200" y="565522"/>
                  </a:lnTo>
                  <a:lnTo>
                    <a:pt x="1746288" y="520983"/>
                  </a:lnTo>
                  <a:lnTo>
                    <a:pt x="1724319" y="478019"/>
                  </a:lnTo>
                  <a:lnTo>
                    <a:pt x="1700376" y="436664"/>
                  </a:lnTo>
                  <a:lnTo>
                    <a:pt x="1674542" y="396951"/>
                  </a:lnTo>
                  <a:lnTo>
                    <a:pt x="1646901" y="358915"/>
                  </a:lnTo>
                  <a:lnTo>
                    <a:pt x="1617534" y="322591"/>
                  </a:lnTo>
                  <a:lnTo>
                    <a:pt x="1586525" y="288011"/>
                  </a:lnTo>
                  <a:lnTo>
                    <a:pt x="1553958" y="255212"/>
                  </a:lnTo>
                  <a:lnTo>
                    <a:pt x="1519915" y="224226"/>
                  </a:lnTo>
                  <a:lnTo>
                    <a:pt x="1484478" y="195087"/>
                  </a:lnTo>
                  <a:lnTo>
                    <a:pt x="1447732" y="167831"/>
                  </a:lnTo>
                  <a:lnTo>
                    <a:pt x="1409759" y="142491"/>
                  </a:lnTo>
                  <a:lnTo>
                    <a:pt x="1370642" y="119102"/>
                  </a:lnTo>
                  <a:lnTo>
                    <a:pt x="1330464" y="97697"/>
                  </a:lnTo>
                  <a:lnTo>
                    <a:pt x="1289308" y="78311"/>
                  </a:lnTo>
                  <a:lnTo>
                    <a:pt x="1247258" y="60978"/>
                  </a:lnTo>
                  <a:lnTo>
                    <a:pt x="1204395" y="45732"/>
                  </a:lnTo>
                  <a:lnTo>
                    <a:pt x="1160804" y="32607"/>
                  </a:lnTo>
                  <a:lnTo>
                    <a:pt x="1116567" y="21638"/>
                  </a:lnTo>
                  <a:lnTo>
                    <a:pt x="1071766" y="12858"/>
                  </a:lnTo>
                  <a:lnTo>
                    <a:pt x="1026486" y="6303"/>
                  </a:lnTo>
                  <a:lnTo>
                    <a:pt x="980810" y="2005"/>
                  </a:lnTo>
                  <a:lnTo>
                    <a:pt x="934819" y="0"/>
                  </a:lnTo>
                  <a:close/>
                </a:path>
              </a:pathLst>
            </a:custGeom>
            <a:solidFill>
              <a:srgbClr val="0052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 rot="18900000">
            <a:off x="1007371" y="2792488"/>
            <a:ext cx="36282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26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9" name="object 9"/>
          <p:cNvSpPr txBox="1"/>
          <p:nvPr/>
        </p:nvSpPr>
        <p:spPr>
          <a:xfrm rot="18900000">
            <a:off x="1027969" y="2514102"/>
            <a:ext cx="1524981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190" b="1">
                <a:solidFill>
                  <a:srgbClr val="FFFFFF"/>
                </a:solidFill>
                <a:latin typeface="Arial"/>
                <a:cs typeface="Arial"/>
              </a:rPr>
              <a:t>Conversational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0169" y="60939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07740" y="1213738"/>
            <a:ext cx="4434205" cy="3428365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500" spc="-370" b="1">
                <a:solidFill>
                  <a:srgbClr val="005288"/>
                </a:solidFill>
                <a:latin typeface="Verdana"/>
                <a:cs typeface="Verdana"/>
              </a:rPr>
              <a:t>WHAT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r>
              <a:rPr dirty="0" sz="1500" spc="-33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295" b="1">
                <a:solidFill>
                  <a:srgbClr val="005288"/>
                </a:solidFill>
                <a:latin typeface="Verdana"/>
                <a:cs typeface="Verdana"/>
              </a:rPr>
              <a:t>MEANS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33300"/>
              </a:lnSpc>
              <a:spcBef>
                <a:spcPts val="135"/>
              </a:spcBef>
            </a:pP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Writing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60">
                <a:solidFill>
                  <a:srgbClr val="231F20"/>
                </a:solidFill>
                <a:latin typeface="Trebuchet MS"/>
                <a:cs typeface="Trebuchet MS"/>
              </a:rPr>
              <a:t>way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you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speak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your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next-door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neighbor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in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authentic,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respectful, 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approachable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tone.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355" b="1">
                <a:solidFill>
                  <a:srgbClr val="005288"/>
                </a:solidFill>
                <a:latin typeface="Verdana"/>
                <a:cs typeface="Verdana"/>
              </a:rPr>
              <a:t>WHY </a:t>
            </a:r>
            <a:r>
              <a:rPr dirty="0" sz="1500" spc="-270" b="1">
                <a:solidFill>
                  <a:srgbClr val="005288"/>
                </a:solidFill>
                <a:latin typeface="Verdana"/>
                <a:cs typeface="Verdana"/>
              </a:rPr>
              <a:t>IT’S</a:t>
            </a:r>
            <a:r>
              <a:rPr dirty="0" sz="1500" spc="-204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IMPORTANT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Being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conversational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humanizes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Capital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One and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makes </a:t>
            </a:r>
            <a:r>
              <a:rPr dirty="0" sz="1000" spc="15">
                <a:solidFill>
                  <a:srgbClr val="231F20"/>
                </a:solidFill>
                <a:latin typeface="Trebuchet MS"/>
                <a:cs typeface="Trebuchet MS"/>
              </a:rPr>
              <a:t>us</a:t>
            </a:r>
            <a:r>
              <a:rPr dirty="0" sz="1000" spc="1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approachable.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425" b="1">
                <a:solidFill>
                  <a:srgbClr val="005288"/>
                </a:solidFill>
                <a:latin typeface="Verdana"/>
                <a:cs typeface="Verdana"/>
              </a:rPr>
              <a:t>HOW </a:t>
            </a:r>
            <a:r>
              <a:rPr dirty="0" sz="1500" spc="-360" b="1">
                <a:solidFill>
                  <a:srgbClr val="005288"/>
                </a:solidFill>
                <a:latin typeface="Verdana"/>
                <a:cs typeface="Verdana"/>
              </a:rPr>
              <a:t>WE</a:t>
            </a:r>
            <a:r>
              <a:rPr dirty="0" sz="1500" spc="-21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434" b="1">
                <a:solidFill>
                  <a:srgbClr val="005288"/>
                </a:solidFill>
                <a:latin typeface="Verdana"/>
                <a:cs typeface="Verdana"/>
              </a:rPr>
              <a:t>DO</a:t>
            </a:r>
            <a:r>
              <a:rPr dirty="0" sz="1500" spc="-39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endParaRPr sz="1500">
              <a:latin typeface="Verdana"/>
              <a:cs typeface="Verdana"/>
            </a:endParaRPr>
          </a:p>
          <a:p>
            <a:pPr marL="3556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Write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like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real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person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who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works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bank,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not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anonymous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banker.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000" spc="15">
                <a:solidFill>
                  <a:srgbClr val="231F20"/>
                </a:solidFill>
                <a:latin typeface="Trebuchet MS"/>
                <a:cs typeface="Trebuchet MS"/>
              </a:rPr>
              <a:t>Use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active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voice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whenever</a:t>
            </a:r>
            <a:r>
              <a:rPr dirty="0" sz="1000" spc="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possible.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Illustrate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with</a:t>
            </a:r>
            <a:r>
              <a:rPr dirty="0" sz="1000" spc="3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examples.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000" spc="25">
                <a:solidFill>
                  <a:srgbClr val="231F20"/>
                </a:solidFill>
                <a:latin typeface="Trebuchet MS"/>
                <a:cs typeface="Trebuchet MS"/>
              </a:rPr>
              <a:t>Be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real.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Don’t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use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clichés and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tired</a:t>
            </a:r>
            <a:r>
              <a:rPr dirty="0" sz="1000" spc="1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phrases.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355600" indent="-2286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Make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feel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valued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1000" spc="1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appreciated.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22040" y="4708144"/>
            <a:ext cx="4432935" cy="147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333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Adjust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 tone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or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volume </a:t>
            </a: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fit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our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audience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message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(positive,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neutral, 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negative),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while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also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including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some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of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these</a:t>
            </a:r>
            <a:r>
              <a:rPr dirty="0" sz="1000" spc="204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attributes:</a:t>
            </a:r>
            <a:endParaRPr sz="1000">
              <a:latin typeface="Trebuchet MS"/>
              <a:cs typeface="Trebuchet MS"/>
            </a:endParaRPr>
          </a:p>
          <a:p>
            <a:pPr lvl="1" marL="352425" indent="-102870">
              <a:lnSpc>
                <a:spcPct val="100000"/>
              </a:lnSpc>
              <a:spcBef>
                <a:spcPts val="590"/>
              </a:spcBef>
              <a:buChar char="–"/>
              <a:tabLst>
                <a:tab pos="353060" algn="l"/>
              </a:tabLst>
            </a:pP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Optimistic</a:t>
            </a:r>
            <a:endParaRPr sz="1000">
              <a:latin typeface="Trebuchet MS"/>
              <a:cs typeface="Trebuchet MS"/>
            </a:endParaRPr>
          </a:p>
          <a:p>
            <a:pPr lvl="1" marL="352425" indent="-102870">
              <a:lnSpc>
                <a:spcPct val="100000"/>
              </a:lnSpc>
              <a:spcBef>
                <a:spcPts val="400"/>
              </a:spcBef>
              <a:buChar char="–"/>
              <a:tabLst>
                <a:tab pos="353060" algn="l"/>
              </a:tabLst>
            </a:pP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Humorous</a:t>
            </a:r>
            <a:endParaRPr sz="1000">
              <a:latin typeface="Trebuchet MS"/>
              <a:cs typeface="Trebuchet MS"/>
            </a:endParaRPr>
          </a:p>
          <a:p>
            <a:pPr lvl="1" marL="352425" indent="-102870">
              <a:lnSpc>
                <a:spcPct val="100000"/>
              </a:lnSpc>
              <a:spcBef>
                <a:spcPts val="400"/>
              </a:spcBef>
              <a:buChar char="–"/>
              <a:tabLst>
                <a:tab pos="353060" algn="l"/>
              </a:tabLst>
            </a:pP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Honest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empathy</a:t>
            </a:r>
            <a:endParaRPr sz="1000">
              <a:latin typeface="Trebuchet MS"/>
              <a:cs typeface="Trebuchet MS"/>
            </a:endParaRPr>
          </a:p>
          <a:p>
            <a:pPr lvl="1" marL="352425" indent="-102870">
              <a:lnSpc>
                <a:spcPct val="100000"/>
              </a:lnSpc>
              <a:spcBef>
                <a:spcPts val="400"/>
              </a:spcBef>
              <a:buChar char="–"/>
              <a:tabLst>
                <a:tab pos="353060" algn="l"/>
              </a:tabLst>
            </a:pP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Personable</a:t>
            </a:r>
            <a:endParaRPr sz="1000">
              <a:latin typeface="Trebuchet MS"/>
              <a:cs typeface="Trebuchet MS"/>
            </a:endParaRPr>
          </a:p>
          <a:p>
            <a:pPr lvl="1" marL="352425" indent="-102870">
              <a:lnSpc>
                <a:spcPct val="100000"/>
              </a:lnSpc>
              <a:spcBef>
                <a:spcPts val="400"/>
              </a:spcBef>
              <a:buChar char="–"/>
              <a:tabLst>
                <a:tab pos="353060" algn="l"/>
              </a:tabLst>
            </a:pP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Engaging/Inviting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252" y="5827064"/>
            <a:ext cx="2244090" cy="3987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dirty="0" sz="1200" spc="-295" b="1">
                <a:solidFill>
                  <a:srgbClr val="005288"/>
                </a:solidFill>
                <a:latin typeface="Verdana"/>
                <a:cs typeface="Verdana"/>
              </a:rPr>
              <a:t>ONE </a:t>
            </a:r>
            <a:r>
              <a:rPr dirty="0" sz="1200" spc="-280" b="1">
                <a:solidFill>
                  <a:srgbClr val="005288"/>
                </a:solidFill>
                <a:latin typeface="Verdana"/>
                <a:cs typeface="Verdana"/>
              </a:rPr>
              <a:t>SHOULD </a:t>
            </a:r>
            <a:r>
              <a:rPr dirty="0" sz="1200" spc="-225" b="1">
                <a:solidFill>
                  <a:srgbClr val="005288"/>
                </a:solidFill>
                <a:latin typeface="Verdana"/>
                <a:cs typeface="Verdana"/>
              </a:rPr>
              <a:t>USE </a:t>
            </a:r>
            <a:r>
              <a:rPr dirty="0" sz="1200" spc="-275" b="1">
                <a:solidFill>
                  <a:srgbClr val="005288"/>
                </a:solidFill>
                <a:latin typeface="Verdana"/>
                <a:cs typeface="Verdana"/>
              </a:rPr>
              <a:t>COMMON </a:t>
            </a:r>
            <a:r>
              <a:rPr dirty="0" sz="1200" spc="-300" b="1">
                <a:solidFill>
                  <a:srgbClr val="005288"/>
                </a:solidFill>
                <a:latin typeface="Verdana"/>
                <a:cs typeface="Verdana"/>
              </a:rPr>
              <a:t>WORDS  </a:t>
            </a:r>
            <a:r>
              <a:rPr dirty="0" sz="1200" spc="-285" b="1">
                <a:solidFill>
                  <a:srgbClr val="005288"/>
                </a:solidFill>
                <a:latin typeface="Verdana"/>
                <a:cs typeface="Verdana"/>
              </a:rPr>
              <a:t>TO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SAY </a:t>
            </a:r>
            <a:r>
              <a:rPr dirty="0" sz="1200" spc="-280" b="1">
                <a:solidFill>
                  <a:srgbClr val="005288"/>
                </a:solidFill>
                <a:latin typeface="Verdana"/>
                <a:cs typeface="Verdana"/>
              </a:rPr>
              <a:t>UNCOMMON</a:t>
            </a: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50" b="1">
                <a:solidFill>
                  <a:srgbClr val="005288"/>
                </a:solidFill>
                <a:latin typeface="Verdana"/>
                <a:cs typeface="Verdana"/>
              </a:rPr>
              <a:t>THINGS.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5234" y="6398566"/>
            <a:ext cx="165036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4" b="1">
                <a:solidFill>
                  <a:srgbClr val="005288"/>
                </a:solidFill>
                <a:latin typeface="Verdana"/>
                <a:cs typeface="Verdana"/>
              </a:rPr>
              <a:t>– </a:t>
            </a:r>
            <a:r>
              <a:rPr dirty="0" sz="1200" spc="-260" b="1">
                <a:solidFill>
                  <a:srgbClr val="005288"/>
                </a:solidFill>
                <a:latin typeface="Verdana"/>
                <a:cs typeface="Verdana"/>
              </a:rPr>
              <a:t>ARTHUR</a:t>
            </a:r>
            <a:r>
              <a:rPr dirty="0" sz="1200" spc="-254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SCHOPENHAUR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403" y="1335176"/>
            <a:ext cx="3005455" cy="5536565"/>
            <a:chOff x="360403" y="1335176"/>
            <a:chExt cx="3005455" cy="5536565"/>
          </a:xfrm>
        </p:grpSpPr>
        <p:sp>
          <p:nvSpPr>
            <p:cNvPr id="3" name="object 3"/>
            <p:cNvSpPr/>
            <p:nvPr/>
          </p:nvSpPr>
          <p:spPr>
            <a:xfrm>
              <a:off x="360403" y="1335176"/>
              <a:ext cx="3005366" cy="5536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4857" y="1568449"/>
              <a:ext cx="2272665" cy="2272665"/>
            </a:xfrm>
            <a:custGeom>
              <a:avLst/>
              <a:gdLst/>
              <a:ahLst/>
              <a:cxnLst/>
              <a:rect l="l" t="t" r="r" b="b"/>
              <a:pathLst>
                <a:path w="2272665" h="2272665">
                  <a:moveTo>
                    <a:pt x="1136180" y="0"/>
                  </a:moveTo>
                  <a:lnTo>
                    <a:pt x="1088152" y="996"/>
                  </a:lnTo>
                  <a:lnTo>
                    <a:pt x="1040632" y="3961"/>
                  </a:lnTo>
                  <a:lnTo>
                    <a:pt x="993660" y="8853"/>
                  </a:lnTo>
                  <a:lnTo>
                    <a:pt x="947274" y="15633"/>
                  </a:lnTo>
                  <a:lnTo>
                    <a:pt x="901516" y="24263"/>
                  </a:lnTo>
                  <a:lnTo>
                    <a:pt x="856423" y="34702"/>
                  </a:lnTo>
                  <a:lnTo>
                    <a:pt x="812035" y="46911"/>
                  </a:lnTo>
                  <a:lnTo>
                    <a:pt x="768392" y="60851"/>
                  </a:lnTo>
                  <a:lnTo>
                    <a:pt x="725533" y="76482"/>
                  </a:lnTo>
                  <a:lnTo>
                    <a:pt x="683498" y="93765"/>
                  </a:lnTo>
                  <a:lnTo>
                    <a:pt x="642326" y="112661"/>
                  </a:lnTo>
                  <a:lnTo>
                    <a:pt x="602056" y="133129"/>
                  </a:lnTo>
                  <a:lnTo>
                    <a:pt x="562728" y="155131"/>
                  </a:lnTo>
                  <a:lnTo>
                    <a:pt x="524382" y="178627"/>
                  </a:lnTo>
                  <a:lnTo>
                    <a:pt x="487056" y="203577"/>
                  </a:lnTo>
                  <a:lnTo>
                    <a:pt x="450790" y="229943"/>
                  </a:lnTo>
                  <a:lnTo>
                    <a:pt x="415624" y="257684"/>
                  </a:lnTo>
                  <a:lnTo>
                    <a:pt x="381597" y="286761"/>
                  </a:lnTo>
                  <a:lnTo>
                    <a:pt x="348749" y="317136"/>
                  </a:lnTo>
                  <a:lnTo>
                    <a:pt x="317119" y="348767"/>
                  </a:lnTo>
                  <a:lnTo>
                    <a:pt x="286746" y="381617"/>
                  </a:lnTo>
                  <a:lnTo>
                    <a:pt x="257669" y="415645"/>
                  </a:lnTo>
                  <a:lnTo>
                    <a:pt x="229930" y="450812"/>
                  </a:lnTo>
                  <a:lnTo>
                    <a:pt x="203565" y="487078"/>
                  </a:lnTo>
                  <a:lnTo>
                    <a:pt x="178616" y="524405"/>
                  </a:lnTo>
                  <a:lnTo>
                    <a:pt x="155122" y="562752"/>
                  </a:lnTo>
                  <a:lnTo>
                    <a:pt x="133121" y="602081"/>
                  </a:lnTo>
                  <a:lnTo>
                    <a:pt x="112654" y="642352"/>
                  </a:lnTo>
                  <a:lnTo>
                    <a:pt x="93759" y="683525"/>
                  </a:lnTo>
                  <a:lnTo>
                    <a:pt x="76477" y="725560"/>
                  </a:lnTo>
                  <a:lnTo>
                    <a:pt x="60847" y="768420"/>
                  </a:lnTo>
                  <a:lnTo>
                    <a:pt x="46908" y="812063"/>
                  </a:lnTo>
                  <a:lnTo>
                    <a:pt x="34700" y="856451"/>
                  </a:lnTo>
                  <a:lnTo>
                    <a:pt x="24261" y="901544"/>
                  </a:lnTo>
                  <a:lnTo>
                    <a:pt x="15632" y="947302"/>
                  </a:lnTo>
                  <a:lnTo>
                    <a:pt x="8852" y="993687"/>
                  </a:lnTo>
                  <a:lnTo>
                    <a:pt x="3960" y="1040659"/>
                  </a:lnTo>
                  <a:lnTo>
                    <a:pt x="996" y="1088178"/>
                  </a:lnTo>
                  <a:lnTo>
                    <a:pt x="0" y="1136205"/>
                  </a:lnTo>
                  <a:lnTo>
                    <a:pt x="996" y="1184232"/>
                  </a:lnTo>
                  <a:lnTo>
                    <a:pt x="3960" y="1231751"/>
                  </a:lnTo>
                  <a:lnTo>
                    <a:pt x="8852" y="1278722"/>
                  </a:lnTo>
                  <a:lnTo>
                    <a:pt x="15632" y="1325107"/>
                  </a:lnTo>
                  <a:lnTo>
                    <a:pt x="24261" y="1370865"/>
                  </a:lnTo>
                  <a:lnTo>
                    <a:pt x="34700" y="1415957"/>
                  </a:lnTo>
                  <a:lnTo>
                    <a:pt x="46908" y="1460344"/>
                  </a:lnTo>
                  <a:lnTo>
                    <a:pt x="60847" y="1503986"/>
                  </a:lnTo>
                  <a:lnTo>
                    <a:pt x="76477" y="1546845"/>
                  </a:lnTo>
                  <a:lnTo>
                    <a:pt x="93759" y="1588879"/>
                  </a:lnTo>
                  <a:lnTo>
                    <a:pt x="112654" y="1630051"/>
                  </a:lnTo>
                  <a:lnTo>
                    <a:pt x="133121" y="1670320"/>
                  </a:lnTo>
                  <a:lnTo>
                    <a:pt x="155122" y="1709648"/>
                  </a:lnTo>
                  <a:lnTo>
                    <a:pt x="178616" y="1747994"/>
                  </a:lnTo>
                  <a:lnTo>
                    <a:pt x="203565" y="1785319"/>
                  </a:lnTo>
                  <a:lnTo>
                    <a:pt x="229930" y="1821584"/>
                  </a:lnTo>
                  <a:lnTo>
                    <a:pt x="257669" y="1856750"/>
                  </a:lnTo>
                  <a:lnTo>
                    <a:pt x="286746" y="1890776"/>
                  </a:lnTo>
                  <a:lnTo>
                    <a:pt x="317119" y="1923625"/>
                  </a:lnTo>
                  <a:lnTo>
                    <a:pt x="348749" y="1955255"/>
                  </a:lnTo>
                  <a:lnTo>
                    <a:pt x="381597" y="1985627"/>
                  </a:lnTo>
                  <a:lnTo>
                    <a:pt x="415624" y="2014703"/>
                  </a:lnTo>
                  <a:lnTo>
                    <a:pt x="450790" y="2042443"/>
                  </a:lnTo>
                  <a:lnTo>
                    <a:pt x="487056" y="2068807"/>
                  </a:lnTo>
                  <a:lnTo>
                    <a:pt x="524382" y="2093756"/>
                  </a:lnTo>
                  <a:lnTo>
                    <a:pt x="562728" y="2117251"/>
                  </a:lnTo>
                  <a:lnTo>
                    <a:pt x="602056" y="2139251"/>
                  </a:lnTo>
                  <a:lnTo>
                    <a:pt x="642326" y="2159718"/>
                  </a:lnTo>
                  <a:lnTo>
                    <a:pt x="683498" y="2178613"/>
                  </a:lnTo>
                  <a:lnTo>
                    <a:pt x="725533" y="2195895"/>
                  </a:lnTo>
                  <a:lnTo>
                    <a:pt x="768392" y="2211525"/>
                  </a:lnTo>
                  <a:lnTo>
                    <a:pt x="812035" y="2225464"/>
                  </a:lnTo>
                  <a:lnTo>
                    <a:pt x="856423" y="2237672"/>
                  </a:lnTo>
                  <a:lnTo>
                    <a:pt x="901516" y="2248111"/>
                  </a:lnTo>
                  <a:lnTo>
                    <a:pt x="947274" y="2256740"/>
                  </a:lnTo>
                  <a:lnTo>
                    <a:pt x="993660" y="2263520"/>
                  </a:lnTo>
                  <a:lnTo>
                    <a:pt x="1040632" y="2268412"/>
                  </a:lnTo>
                  <a:lnTo>
                    <a:pt x="1088152" y="2271376"/>
                  </a:lnTo>
                  <a:lnTo>
                    <a:pt x="1136180" y="2272372"/>
                  </a:lnTo>
                  <a:lnTo>
                    <a:pt x="1184204" y="2271376"/>
                  </a:lnTo>
                  <a:lnTo>
                    <a:pt x="1231719" y="2268412"/>
                  </a:lnTo>
                  <a:lnTo>
                    <a:pt x="1278688" y="2263520"/>
                  </a:lnTo>
                  <a:lnTo>
                    <a:pt x="1325069" y="2256740"/>
                  </a:lnTo>
                  <a:lnTo>
                    <a:pt x="1370824" y="2248111"/>
                  </a:lnTo>
                  <a:lnTo>
                    <a:pt x="1415913" y="2237672"/>
                  </a:lnTo>
                  <a:lnTo>
                    <a:pt x="1460296" y="2225464"/>
                  </a:lnTo>
                  <a:lnTo>
                    <a:pt x="1503935" y="2211525"/>
                  </a:lnTo>
                  <a:lnTo>
                    <a:pt x="1546790" y="2195895"/>
                  </a:lnTo>
                  <a:lnTo>
                    <a:pt x="1588821" y="2178613"/>
                  </a:lnTo>
                  <a:lnTo>
                    <a:pt x="1629989" y="2159718"/>
                  </a:lnTo>
                  <a:lnTo>
                    <a:pt x="1670255" y="2139251"/>
                  </a:lnTo>
                  <a:lnTo>
                    <a:pt x="1709579" y="2117251"/>
                  </a:lnTo>
                  <a:lnTo>
                    <a:pt x="1747922" y="2093756"/>
                  </a:lnTo>
                  <a:lnTo>
                    <a:pt x="1785244" y="2068807"/>
                  </a:lnTo>
                  <a:lnTo>
                    <a:pt x="1821505" y="2042443"/>
                  </a:lnTo>
                  <a:lnTo>
                    <a:pt x="1856668" y="2014703"/>
                  </a:lnTo>
                  <a:lnTo>
                    <a:pt x="1890691" y="1985627"/>
                  </a:lnTo>
                  <a:lnTo>
                    <a:pt x="1923536" y="1955255"/>
                  </a:lnTo>
                  <a:lnTo>
                    <a:pt x="1955163" y="1923625"/>
                  </a:lnTo>
                  <a:lnTo>
                    <a:pt x="1985532" y="1890776"/>
                  </a:lnTo>
                  <a:lnTo>
                    <a:pt x="2014605" y="1856750"/>
                  </a:lnTo>
                  <a:lnTo>
                    <a:pt x="2042342" y="1821584"/>
                  </a:lnTo>
                  <a:lnTo>
                    <a:pt x="2068703" y="1785319"/>
                  </a:lnTo>
                  <a:lnTo>
                    <a:pt x="2093650" y="1747994"/>
                  </a:lnTo>
                  <a:lnTo>
                    <a:pt x="2117142" y="1709648"/>
                  </a:lnTo>
                  <a:lnTo>
                    <a:pt x="2139140" y="1670320"/>
                  </a:lnTo>
                  <a:lnTo>
                    <a:pt x="2159605" y="1630051"/>
                  </a:lnTo>
                  <a:lnTo>
                    <a:pt x="2178497" y="1588879"/>
                  </a:lnTo>
                  <a:lnTo>
                    <a:pt x="2195777" y="1546845"/>
                  </a:lnTo>
                  <a:lnTo>
                    <a:pt x="2211405" y="1503986"/>
                  </a:lnTo>
                  <a:lnTo>
                    <a:pt x="2225343" y="1460344"/>
                  </a:lnTo>
                  <a:lnTo>
                    <a:pt x="2237550" y="1415957"/>
                  </a:lnTo>
                  <a:lnTo>
                    <a:pt x="2247987" y="1370865"/>
                  </a:lnTo>
                  <a:lnTo>
                    <a:pt x="2256615" y="1325107"/>
                  </a:lnTo>
                  <a:lnTo>
                    <a:pt x="2263394" y="1278722"/>
                  </a:lnTo>
                  <a:lnTo>
                    <a:pt x="2268285" y="1231751"/>
                  </a:lnTo>
                  <a:lnTo>
                    <a:pt x="2271249" y="1184232"/>
                  </a:lnTo>
                  <a:lnTo>
                    <a:pt x="2272245" y="1136205"/>
                  </a:lnTo>
                  <a:lnTo>
                    <a:pt x="2271249" y="1088178"/>
                  </a:lnTo>
                  <a:lnTo>
                    <a:pt x="2268285" y="1040659"/>
                  </a:lnTo>
                  <a:lnTo>
                    <a:pt x="2263394" y="993687"/>
                  </a:lnTo>
                  <a:lnTo>
                    <a:pt x="2256615" y="947302"/>
                  </a:lnTo>
                  <a:lnTo>
                    <a:pt x="2247987" y="901544"/>
                  </a:lnTo>
                  <a:lnTo>
                    <a:pt x="2237550" y="856451"/>
                  </a:lnTo>
                  <a:lnTo>
                    <a:pt x="2225343" y="812063"/>
                  </a:lnTo>
                  <a:lnTo>
                    <a:pt x="2211405" y="768420"/>
                  </a:lnTo>
                  <a:lnTo>
                    <a:pt x="2195777" y="725560"/>
                  </a:lnTo>
                  <a:lnTo>
                    <a:pt x="2178497" y="683525"/>
                  </a:lnTo>
                  <a:lnTo>
                    <a:pt x="2159605" y="642352"/>
                  </a:lnTo>
                  <a:lnTo>
                    <a:pt x="2139140" y="602081"/>
                  </a:lnTo>
                  <a:lnTo>
                    <a:pt x="2117142" y="562752"/>
                  </a:lnTo>
                  <a:lnTo>
                    <a:pt x="2093650" y="524405"/>
                  </a:lnTo>
                  <a:lnTo>
                    <a:pt x="2068703" y="487078"/>
                  </a:lnTo>
                  <a:lnTo>
                    <a:pt x="2042342" y="450812"/>
                  </a:lnTo>
                  <a:lnTo>
                    <a:pt x="2014605" y="415645"/>
                  </a:lnTo>
                  <a:lnTo>
                    <a:pt x="1985532" y="381617"/>
                  </a:lnTo>
                  <a:lnTo>
                    <a:pt x="1955163" y="348767"/>
                  </a:lnTo>
                  <a:lnTo>
                    <a:pt x="1923536" y="317136"/>
                  </a:lnTo>
                  <a:lnTo>
                    <a:pt x="1890691" y="286761"/>
                  </a:lnTo>
                  <a:lnTo>
                    <a:pt x="1856668" y="257684"/>
                  </a:lnTo>
                  <a:lnTo>
                    <a:pt x="1821505" y="229943"/>
                  </a:lnTo>
                  <a:lnTo>
                    <a:pt x="1785244" y="203577"/>
                  </a:lnTo>
                  <a:lnTo>
                    <a:pt x="1747922" y="178627"/>
                  </a:lnTo>
                  <a:lnTo>
                    <a:pt x="1709579" y="155131"/>
                  </a:lnTo>
                  <a:lnTo>
                    <a:pt x="1670255" y="133129"/>
                  </a:lnTo>
                  <a:lnTo>
                    <a:pt x="1629989" y="112661"/>
                  </a:lnTo>
                  <a:lnTo>
                    <a:pt x="1588821" y="93765"/>
                  </a:lnTo>
                  <a:lnTo>
                    <a:pt x="1546790" y="76482"/>
                  </a:lnTo>
                  <a:lnTo>
                    <a:pt x="1503935" y="60851"/>
                  </a:lnTo>
                  <a:lnTo>
                    <a:pt x="1460296" y="46911"/>
                  </a:lnTo>
                  <a:lnTo>
                    <a:pt x="1415913" y="34702"/>
                  </a:lnTo>
                  <a:lnTo>
                    <a:pt x="1370824" y="24263"/>
                  </a:lnTo>
                  <a:lnTo>
                    <a:pt x="1325069" y="15633"/>
                  </a:lnTo>
                  <a:lnTo>
                    <a:pt x="1278688" y="8853"/>
                  </a:lnTo>
                  <a:lnTo>
                    <a:pt x="1231719" y="3961"/>
                  </a:lnTo>
                  <a:lnTo>
                    <a:pt x="1184204" y="996"/>
                  </a:lnTo>
                  <a:lnTo>
                    <a:pt x="1136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5229" y="1578782"/>
              <a:ext cx="2272246" cy="22722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023" y="1726346"/>
              <a:ext cx="1882775" cy="1882775"/>
            </a:xfrm>
            <a:custGeom>
              <a:avLst/>
              <a:gdLst/>
              <a:ahLst/>
              <a:cxnLst/>
              <a:rect l="l" t="t" r="r" b="b"/>
              <a:pathLst>
                <a:path w="1882775" h="1882775">
                  <a:moveTo>
                    <a:pt x="946245" y="0"/>
                  </a:moveTo>
                  <a:lnTo>
                    <a:pt x="900316" y="866"/>
                  </a:lnTo>
                  <a:lnTo>
                    <a:pt x="854262" y="4011"/>
                  </a:lnTo>
                  <a:lnTo>
                    <a:pt x="808160" y="9466"/>
                  </a:lnTo>
                  <a:lnTo>
                    <a:pt x="762088" y="17262"/>
                  </a:lnTo>
                  <a:lnTo>
                    <a:pt x="716122" y="27433"/>
                  </a:lnTo>
                  <a:lnTo>
                    <a:pt x="670342" y="40009"/>
                  </a:lnTo>
                  <a:lnTo>
                    <a:pt x="624822" y="55023"/>
                  </a:lnTo>
                  <a:lnTo>
                    <a:pt x="579642" y="72506"/>
                  </a:lnTo>
                  <a:lnTo>
                    <a:pt x="535406" y="92243"/>
                  </a:lnTo>
                  <a:lnTo>
                    <a:pt x="492682" y="113961"/>
                  </a:lnTo>
                  <a:lnTo>
                    <a:pt x="451504" y="137582"/>
                  </a:lnTo>
                  <a:lnTo>
                    <a:pt x="411902" y="163028"/>
                  </a:lnTo>
                  <a:lnTo>
                    <a:pt x="373908" y="190223"/>
                  </a:lnTo>
                  <a:lnTo>
                    <a:pt x="337554" y="219089"/>
                  </a:lnTo>
                  <a:lnTo>
                    <a:pt x="302873" y="249548"/>
                  </a:lnTo>
                  <a:lnTo>
                    <a:pt x="269896" y="281525"/>
                  </a:lnTo>
                  <a:lnTo>
                    <a:pt x="238654" y="314940"/>
                  </a:lnTo>
                  <a:lnTo>
                    <a:pt x="209180" y="349717"/>
                  </a:lnTo>
                  <a:lnTo>
                    <a:pt x="181506" y="385779"/>
                  </a:lnTo>
                  <a:lnTo>
                    <a:pt x="155663" y="423048"/>
                  </a:lnTo>
                  <a:lnTo>
                    <a:pt x="131683" y="461448"/>
                  </a:lnTo>
                  <a:lnTo>
                    <a:pt x="109599" y="500900"/>
                  </a:lnTo>
                  <a:lnTo>
                    <a:pt x="89442" y="541327"/>
                  </a:lnTo>
                  <a:lnTo>
                    <a:pt x="71243" y="582652"/>
                  </a:lnTo>
                  <a:lnTo>
                    <a:pt x="55035" y="624798"/>
                  </a:lnTo>
                  <a:lnTo>
                    <a:pt x="40850" y="667688"/>
                  </a:lnTo>
                  <a:lnTo>
                    <a:pt x="28720" y="711244"/>
                  </a:lnTo>
                  <a:lnTo>
                    <a:pt x="18676" y="755389"/>
                  </a:lnTo>
                  <a:lnTo>
                    <a:pt x="10750" y="800045"/>
                  </a:lnTo>
                  <a:lnTo>
                    <a:pt x="4974" y="845136"/>
                  </a:lnTo>
                  <a:lnTo>
                    <a:pt x="1380" y="890583"/>
                  </a:lnTo>
                  <a:lnTo>
                    <a:pt x="0" y="936310"/>
                  </a:lnTo>
                  <a:lnTo>
                    <a:pt x="865" y="982240"/>
                  </a:lnTo>
                  <a:lnTo>
                    <a:pt x="4008" y="1028295"/>
                  </a:lnTo>
                  <a:lnTo>
                    <a:pt x="9461" y="1074397"/>
                  </a:lnTo>
                  <a:lnTo>
                    <a:pt x="17254" y="1120470"/>
                  </a:lnTo>
                  <a:lnTo>
                    <a:pt x="27421" y="1166436"/>
                  </a:lnTo>
                  <a:lnTo>
                    <a:pt x="39993" y="1212218"/>
                  </a:lnTo>
                  <a:lnTo>
                    <a:pt x="55002" y="1257738"/>
                  </a:lnTo>
                  <a:lnTo>
                    <a:pt x="72480" y="1302920"/>
                  </a:lnTo>
                  <a:lnTo>
                    <a:pt x="92214" y="1347161"/>
                  </a:lnTo>
                  <a:lnTo>
                    <a:pt x="113928" y="1389888"/>
                  </a:lnTo>
                  <a:lnTo>
                    <a:pt x="137546" y="1431070"/>
                  </a:lnTo>
                  <a:lnTo>
                    <a:pt x="162990" y="1470676"/>
                  </a:lnTo>
                  <a:lnTo>
                    <a:pt x="190183" y="1508673"/>
                  </a:lnTo>
                  <a:lnTo>
                    <a:pt x="219047" y="1545029"/>
                  </a:lnTo>
                  <a:lnTo>
                    <a:pt x="249505" y="1579712"/>
                  </a:lnTo>
                  <a:lnTo>
                    <a:pt x="281481" y="1612692"/>
                  </a:lnTo>
                  <a:lnTo>
                    <a:pt x="314895" y="1643935"/>
                  </a:lnTo>
                  <a:lnTo>
                    <a:pt x="349672" y="1673411"/>
                  </a:lnTo>
                  <a:lnTo>
                    <a:pt x="385733" y="1701086"/>
                  </a:lnTo>
                  <a:lnTo>
                    <a:pt x="423002" y="1726930"/>
                  </a:lnTo>
                  <a:lnTo>
                    <a:pt x="461401" y="1750911"/>
                  </a:lnTo>
                  <a:lnTo>
                    <a:pt x="500853" y="1772996"/>
                  </a:lnTo>
                  <a:lnTo>
                    <a:pt x="541281" y="1793154"/>
                  </a:lnTo>
                  <a:lnTo>
                    <a:pt x="582607" y="1811353"/>
                  </a:lnTo>
                  <a:lnTo>
                    <a:pt x="624754" y="1827562"/>
                  </a:lnTo>
                  <a:lnTo>
                    <a:pt x="667644" y="1841747"/>
                  </a:lnTo>
                  <a:lnTo>
                    <a:pt x="711201" y="1853878"/>
                  </a:lnTo>
                  <a:lnTo>
                    <a:pt x="755347" y="1863923"/>
                  </a:lnTo>
                  <a:lnTo>
                    <a:pt x="800004" y="1871850"/>
                  </a:lnTo>
                  <a:lnTo>
                    <a:pt x="845096" y="1877626"/>
                  </a:lnTo>
                  <a:lnTo>
                    <a:pt x="890545" y="1881221"/>
                  </a:lnTo>
                  <a:lnTo>
                    <a:pt x="936273" y="1882601"/>
                  </a:lnTo>
                  <a:lnTo>
                    <a:pt x="982204" y="1881737"/>
                  </a:lnTo>
                  <a:lnTo>
                    <a:pt x="1028260" y="1878595"/>
                  </a:lnTo>
                  <a:lnTo>
                    <a:pt x="1074364" y="1873143"/>
                  </a:lnTo>
                  <a:lnTo>
                    <a:pt x="1120439" y="1865351"/>
                  </a:lnTo>
                  <a:lnTo>
                    <a:pt x="1166406" y="1855185"/>
                  </a:lnTo>
                  <a:lnTo>
                    <a:pt x="1212189" y="1842615"/>
                  </a:lnTo>
                  <a:lnTo>
                    <a:pt x="1257711" y="1827608"/>
                  </a:lnTo>
                  <a:lnTo>
                    <a:pt x="1302894" y="1810133"/>
                  </a:lnTo>
                  <a:lnTo>
                    <a:pt x="1347132" y="1790397"/>
                  </a:lnTo>
                  <a:lnTo>
                    <a:pt x="1389858" y="1768680"/>
                  </a:lnTo>
                  <a:lnTo>
                    <a:pt x="1431039" y="1745060"/>
                  </a:lnTo>
                  <a:lnTo>
                    <a:pt x="1470643" y="1719615"/>
                  </a:lnTo>
                  <a:lnTo>
                    <a:pt x="1508639" y="1692421"/>
                  </a:lnTo>
                  <a:lnTo>
                    <a:pt x="1544995" y="1663556"/>
                  </a:lnTo>
                  <a:lnTo>
                    <a:pt x="1579679" y="1633097"/>
                  </a:lnTo>
                  <a:lnTo>
                    <a:pt x="1612659" y="1601121"/>
                  </a:lnTo>
                  <a:lnTo>
                    <a:pt x="1643902" y="1567706"/>
                  </a:lnTo>
                  <a:lnTo>
                    <a:pt x="1673378" y="1532929"/>
                  </a:lnTo>
                  <a:lnTo>
                    <a:pt x="1701055" y="1496868"/>
                  </a:lnTo>
                  <a:lnTo>
                    <a:pt x="1726900" y="1459598"/>
                  </a:lnTo>
                  <a:lnTo>
                    <a:pt x="1750881" y="1421199"/>
                  </a:lnTo>
                  <a:lnTo>
                    <a:pt x="1772968" y="1381747"/>
                  </a:lnTo>
                  <a:lnTo>
                    <a:pt x="1793127" y="1341320"/>
                  </a:lnTo>
                  <a:lnTo>
                    <a:pt x="1811327" y="1299994"/>
                  </a:lnTo>
                  <a:lnTo>
                    <a:pt x="1827537" y="1257848"/>
                  </a:lnTo>
                  <a:lnTo>
                    <a:pt x="1841723" y="1214958"/>
                  </a:lnTo>
                  <a:lnTo>
                    <a:pt x="1853856" y="1171401"/>
                  </a:lnTo>
                  <a:lnTo>
                    <a:pt x="1863901" y="1127256"/>
                  </a:lnTo>
                  <a:lnTo>
                    <a:pt x="1871829" y="1082599"/>
                  </a:lnTo>
                  <a:lnTo>
                    <a:pt x="1877606" y="1037507"/>
                  </a:lnTo>
                  <a:lnTo>
                    <a:pt x="1881201" y="992059"/>
                  </a:lnTo>
                  <a:lnTo>
                    <a:pt x="1882582" y="946330"/>
                  </a:lnTo>
                  <a:lnTo>
                    <a:pt x="1881718" y="900399"/>
                  </a:lnTo>
                  <a:lnTo>
                    <a:pt x="1878576" y="854343"/>
                  </a:lnTo>
                  <a:lnTo>
                    <a:pt x="1873124" y="808239"/>
                  </a:lnTo>
                  <a:lnTo>
                    <a:pt x="1865331" y="762164"/>
                  </a:lnTo>
                  <a:lnTo>
                    <a:pt x="1855164" y="716196"/>
                  </a:lnTo>
                  <a:lnTo>
                    <a:pt x="1842593" y="670413"/>
                  </a:lnTo>
                  <a:lnTo>
                    <a:pt x="1827584" y="624890"/>
                  </a:lnTo>
                  <a:lnTo>
                    <a:pt x="1810106" y="579706"/>
                  </a:lnTo>
                  <a:lnTo>
                    <a:pt x="1790363" y="535466"/>
                  </a:lnTo>
                  <a:lnTo>
                    <a:pt x="1768640" y="492739"/>
                  </a:lnTo>
                  <a:lnTo>
                    <a:pt x="1745015" y="451557"/>
                  </a:lnTo>
                  <a:lnTo>
                    <a:pt x="1719564" y="411951"/>
                  </a:lnTo>
                  <a:lnTo>
                    <a:pt x="1692364" y="373953"/>
                  </a:lnTo>
                  <a:lnTo>
                    <a:pt x="1663494" y="337596"/>
                  </a:lnTo>
                  <a:lnTo>
                    <a:pt x="1633031" y="302910"/>
                  </a:lnTo>
                  <a:lnTo>
                    <a:pt x="1601051" y="269929"/>
                  </a:lnTo>
                  <a:lnTo>
                    <a:pt x="1567633" y="238683"/>
                  </a:lnTo>
                  <a:lnTo>
                    <a:pt x="1532853" y="209206"/>
                  </a:lnTo>
                  <a:lnTo>
                    <a:pt x="1496788" y="181528"/>
                  </a:lnTo>
                  <a:lnTo>
                    <a:pt x="1459517" y="155682"/>
                  </a:lnTo>
                  <a:lnTo>
                    <a:pt x="1421115" y="131699"/>
                  </a:lnTo>
                  <a:lnTo>
                    <a:pt x="1381662" y="109611"/>
                  </a:lnTo>
                  <a:lnTo>
                    <a:pt x="1341233" y="89451"/>
                  </a:lnTo>
                  <a:lnTo>
                    <a:pt x="1299906" y="71250"/>
                  </a:lnTo>
                  <a:lnTo>
                    <a:pt x="1257759" y="55040"/>
                  </a:lnTo>
                  <a:lnTo>
                    <a:pt x="1214868" y="40853"/>
                  </a:lnTo>
                  <a:lnTo>
                    <a:pt x="1171312" y="28721"/>
                  </a:lnTo>
                  <a:lnTo>
                    <a:pt x="1127167" y="18676"/>
                  </a:lnTo>
                  <a:lnTo>
                    <a:pt x="1082510" y="10749"/>
                  </a:lnTo>
                  <a:lnTo>
                    <a:pt x="1037419" y="4973"/>
                  </a:lnTo>
                  <a:lnTo>
                    <a:pt x="991972" y="1379"/>
                  </a:lnTo>
                  <a:lnTo>
                    <a:pt x="9462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0514" y="1735896"/>
              <a:ext cx="1882775" cy="1882775"/>
            </a:xfrm>
            <a:custGeom>
              <a:avLst/>
              <a:gdLst/>
              <a:ahLst/>
              <a:cxnLst/>
              <a:rect l="l" t="t" r="r" b="b"/>
              <a:pathLst>
                <a:path w="1882775" h="1882775">
                  <a:moveTo>
                    <a:pt x="946316" y="0"/>
                  </a:moveTo>
                  <a:lnTo>
                    <a:pt x="900386" y="864"/>
                  </a:lnTo>
                  <a:lnTo>
                    <a:pt x="854331" y="4006"/>
                  </a:lnTo>
                  <a:lnTo>
                    <a:pt x="808229" y="9458"/>
                  </a:lnTo>
                  <a:lnTo>
                    <a:pt x="762157" y="17250"/>
                  </a:lnTo>
                  <a:lnTo>
                    <a:pt x="716192" y="27416"/>
                  </a:lnTo>
                  <a:lnTo>
                    <a:pt x="670411" y="39986"/>
                  </a:lnTo>
                  <a:lnTo>
                    <a:pt x="624893" y="54993"/>
                  </a:lnTo>
                  <a:lnTo>
                    <a:pt x="579713" y="72468"/>
                  </a:lnTo>
                  <a:lnTo>
                    <a:pt x="535476" y="92213"/>
                  </a:lnTo>
                  <a:lnTo>
                    <a:pt x="492750" y="113937"/>
                  </a:lnTo>
                  <a:lnTo>
                    <a:pt x="451569" y="137563"/>
                  </a:lnTo>
                  <a:lnTo>
                    <a:pt x="411965" y="163015"/>
                  </a:lnTo>
                  <a:lnTo>
                    <a:pt x="373968" y="190215"/>
                  </a:lnTo>
                  <a:lnTo>
                    <a:pt x="337611" y="219086"/>
                  </a:lnTo>
                  <a:lnTo>
                    <a:pt x="302926" y="249550"/>
                  </a:lnTo>
                  <a:lnTo>
                    <a:pt x="269945" y="281530"/>
                  </a:lnTo>
                  <a:lnTo>
                    <a:pt x="238699" y="314948"/>
                  </a:lnTo>
                  <a:lnTo>
                    <a:pt x="209221" y="349729"/>
                  </a:lnTo>
                  <a:lnTo>
                    <a:pt x="181543" y="385793"/>
                  </a:lnTo>
                  <a:lnTo>
                    <a:pt x="155696" y="423064"/>
                  </a:lnTo>
                  <a:lnTo>
                    <a:pt x="131712" y="461465"/>
                  </a:lnTo>
                  <a:lnTo>
                    <a:pt x="109624" y="500918"/>
                  </a:lnTo>
                  <a:lnTo>
                    <a:pt x="89463" y="541346"/>
                  </a:lnTo>
                  <a:lnTo>
                    <a:pt x="71261" y="582672"/>
                  </a:lnTo>
                  <a:lnTo>
                    <a:pt x="55049" y="624818"/>
                  </a:lnTo>
                  <a:lnTo>
                    <a:pt x="40861" y="667707"/>
                  </a:lnTo>
                  <a:lnTo>
                    <a:pt x="28728" y="711261"/>
                  </a:lnTo>
                  <a:lnTo>
                    <a:pt x="18681" y="755405"/>
                  </a:lnTo>
                  <a:lnTo>
                    <a:pt x="10753" y="800059"/>
                  </a:lnTo>
                  <a:lnTo>
                    <a:pt x="4975" y="845147"/>
                  </a:lnTo>
                  <a:lnTo>
                    <a:pt x="1380" y="890592"/>
                  </a:lnTo>
                  <a:lnTo>
                    <a:pt x="0" y="936316"/>
                  </a:lnTo>
                  <a:lnTo>
                    <a:pt x="865" y="982241"/>
                  </a:lnTo>
                  <a:lnTo>
                    <a:pt x="4009" y="1028292"/>
                  </a:lnTo>
                  <a:lnTo>
                    <a:pt x="9463" y="1074389"/>
                  </a:lnTo>
                  <a:lnTo>
                    <a:pt x="17259" y="1120457"/>
                  </a:lnTo>
                  <a:lnTo>
                    <a:pt x="27428" y="1166418"/>
                  </a:lnTo>
                  <a:lnTo>
                    <a:pt x="40004" y="1212194"/>
                  </a:lnTo>
                  <a:lnTo>
                    <a:pt x="55017" y="1257708"/>
                  </a:lnTo>
                  <a:lnTo>
                    <a:pt x="72500" y="1302882"/>
                  </a:lnTo>
                  <a:lnTo>
                    <a:pt x="92234" y="1347123"/>
                  </a:lnTo>
                  <a:lnTo>
                    <a:pt x="113950" y="1389851"/>
                  </a:lnTo>
                  <a:lnTo>
                    <a:pt x="137568" y="1431034"/>
                  </a:lnTo>
                  <a:lnTo>
                    <a:pt x="163013" y="1470641"/>
                  </a:lnTo>
                  <a:lnTo>
                    <a:pt x="190207" y="1508639"/>
                  </a:lnTo>
                  <a:lnTo>
                    <a:pt x="219072" y="1544996"/>
                  </a:lnTo>
                  <a:lnTo>
                    <a:pt x="249532" y="1579682"/>
                  </a:lnTo>
                  <a:lnTo>
                    <a:pt x="281508" y="1612663"/>
                  </a:lnTo>
                  <a:lnTo>
                    <a:pt x="314924" y="1643908"/>
                  </a:lnTo>
                  <a:lnTo>
                    <a:pt x="349702" y="1673386"/>
                  </a:lnTo>
                  <a:lnTo>
                    <a:pt x="385765" y="1701063"/>
                  </a:lnTo>
                  <a:lnTo>
                    <a:pt x="423036" y="1726909"/>
                  </a:lnTo>
                  <a:lnTo>
                    <a:pt x="461436" y="1750892"/>
                  </a:lnTo>
                  <a:lnTo>
                    <a:pt x="500889" y="1772979"/>
                  </a:lnTo>
                  <a:lnTo>
                    <a:pt x="541318" y="1793139"/>
                  </a:lnTo>
                  <a:lnTo>
                    <a:pt x="582645" y="1811340"/>
                  </a:lnTo>
                  <a:lnTo>
                    <a:pt x="624793" y="1827549"/>
                  </a:lnTo>
                  <a:lnTo>
                    <a:pt x="667684" y="1841736"/>
                  </a:lnTo>
                  <a:lnTo>
                    <a:pt x="711241" y="1853868"/>
                  </a:lnTo>
                  <a:lnTo>
                    <a:pt x="755387" y="1863913"/>
                  </a:lnTo>
                  <a:lnTo>
                    <a:pt x="800044" y="1871840"/>
                  </a:lnTo>
                  <a:lnTo>
                    <a:pt x="845135" y="1877617"/>
                  </a:lnTo>
                  <a:lnTo>
                    <a:pt x="890583" y="1881211"/>
                  </a:lnTo>
                  <a:lnTo>
                    <a:pt x="936310" y="1882591"/>
                  </a:lnTo>
                  <a:lnTo>
                    <a:pt x="982239" y="1881724"/>
                  </a:lnTo>
                  <a:lnTo>
                    <a:pt x="1028293" y="1878580"/>
                  </a:lnTo>
                  <a:lnTo>
                    <a:pt x="1074394" y="1873127"/>
                  </a:lnTo>
                  <a:lnTo>
                    <a:pt x="1120465" y="1865331"/>
                  </a:lnTo>
                  <a:lnTo>
                    <a:pt x="1166429" y="1855162"/>
                  </a:lnTo>
                  <a:lnTo>
                    <a:pt x="1212208" y="1842588"/>
                  </a:lnTo>
                  <a:lnTo>
                    <a:pt x="1257725" y="1827576"/>
                  </a:lnTo>
                  <a:lnTo>
                    <a:pt x="1302902" y="1810095"/>
                  </a:lnTo>
                  <a:lnTo>
                    <a:pt x="1347145" y="1790359"/>
                  </a:lnTo>
                  <a:lnTo>
                    <a:pt x="1389874" y="1768642"/>
                  </a:lnTo>
                  <a:lnTo>
                    <a:pt x="1431059" y="1745023"/>
                  </a:lnTo>
                  <a:lnTo>
                    <a:pt x="1470666" y="1719577"/>
                  </a:lnTo>
                  <a:lnTo>
                    <a:pt x="1508665" y="1692383"/>
                  </a:lnTo>
                  <a:lnTo>
                    <a:pt x="1545023" y="1663518"/>
                  </a:lnTo>
                  <a:lnTo>
                    <a:pt x="1579709" y="1633059"/>
                  </a:lnTo>
                  <a:lnTo>
                    <a:pt x="1612690" y="1601084"/>
                  </a:lnTo>
                  <a:lnTo>
                    <a:pt x="1643935" y="1567669"/>
                  </a:lnTo>
                  <a:lnTo>
                    <a:pt x="1673412" y="1532892"/>
                  </a:lnTo>
                  <a:lnTo>
                    <a:pt x="1701089" y="1496830"/>
                  </a:lnTo>
                  <a:lnTo>
                    <a:pt x="1726934" y="1459561"/>
                  </a:lnTo>
                  <a:lnTo>
                    <a:pt x="1750916" y="1421162"/>
                  </a:lnTo>
                  <a:lnTo>
                    <a:pt x="1773002" y="1381711"/>
                  </a:lnTo>
                  <a:lnTo>
                    <a:pt x="1793161" y="1341284"/>
                  </a:lnTo>
                  <a:lnTo>
                    <a:pt x="1811361" y="1299958"/>
                  </a:lnTo>
                  <a:lnTo>
                    <a:pt x="1827569" y="1257812"/>
                  </a:lnTo>
                  <a:lnTo>
                    <a:pt x="1841755" y="1214922"/>
                  </a:lnTo>
                  <a:lnTo>
                    <a:pt x="1853887" y="1171366"/>
                  </a:lnTo>
                  <a:lnTo>
                    <a:pt x="1863931" y="1127221"/>
                  </a:lnTo>
                  <a:lnTo>
                    <a:pt x="1871858" y="1082565"/>
                  </a:lnTo>
                  <a:lnTo>
                    <a:pt x="1877634" y="1037474"/>
                  </a:lnTo>
                  <a:lnTo>
                    <a:pt x="1881228" y="992026"/>
                  </a:lnTo>
                  <a:lnTo>
                    <a:pt x="1882608" y="946298"/>
                  </a:lnTo>
                  <a:lnTo>
                    <a:pt x="1881743" y="900368"/>
                  </a:lnTo>
                  <a:lnTo>
                    <a:pt x="1878599" y="854312"/>
                  </a:lnTo>
                  <a:lnTo>
                    <a:pt x="1873147" y="808209"/>
                  </a:lnTo>
                  <a:lnTo>
                    <a:pt x="1865353" y="762135"/>
                  </a:lnTo>
                  <a:lnTo>
                    <a:pt x="1855186" y="716168"/>
                  </a:lnTo>
                  <a:lnTo>
                    <a:pt x="1842614" y="670385"/>
                  </a:lnTo>
                  <a:lnTo>
                    <a:pt x="1827605" y="624864"/>
                  </a:lnTo>
                  <a:lnTo>
                    <a:pt x="1810127" y="579681"/>
                  </a:lnTo>
                  <a:lnTo>
                    <a:pt x="1790392" y="535440"/>
                  </a:lnTo>
                  <a:lnTo>
                    <a:pt x="1768676" y="492713"/>
                  </a:lnTo>
                  <a:lnTo>
                    <a:pt x="1745057" y="451531"/>
                  </a:lnTo>
                  <a:lnTo>
                    <a:pt x="1719611" y="411925"/>
                  </a:lnTo>
                  <a:lnTo>
                    <a:pt x="1692417" y="373928"/>
                  </a:lnTo>
                  <a:lnTo>
                    <a:pt x="1663552" y="337572"/>
                  </a:lnTo>
                  <a:lnTo>
                    <a:pt x="1633092" y="302889"/>
                  </a:lnTo>
                  <a:lnTo>
                    <a:pt x="1601116" y="269909"/>
                  </a:lnTo>
                  <a:lnTo>
                    <a:pt x="1567700" y="238666"/>
                  </a:lnTo>
                  <a:lnTo>
                    <a:pt x="1532922" y="209190"/>
                  </a:lnTo>
                  <a:lnTo>
                    <a:pt x="1496859" y="181515"/>
                  </a:lnTo>
                  <a:lnTo>
                    <a:pt x="1459589" y="155671"/>
                  </a:lnTo>
                  <a:lnTo>
                    <a:pt x="1421189" y="131690"/>
                  </a:lnTo>
                  <a:lnTo>
                    <a:pt x="1381736" y="109605"/>
                  </a:lnTo>
                  <a:lnTo>
                    <a:pt x="1341307" y="89447"/>
                  </a:lnTo>
                  <a:lnTo>
                    <a:pt x="1299981" y="71247"/>
                  </a:lnTo>
                  <a:lnTo>
                    <a:pt x="1257833" y="55039"/>
                  </a:lnTo>
                  <a:lnTo>
                    <a:pt x="1214943" y="40854"/>
                  </a:lnTo>
                  <a:lnTo>
                    <a:pt x="1171386" y="28723"/>
                  </a:lnTo>
                  <a:lnTo>
                    <a:pt x="1127240" y="18678"/>
                  </a:lnTo>
                  <a:lnTo>
                    <a:pt x="1082583" y="10751"/>
                  </a:lnTo>
                  <a:lnTo>
                    <a:pt x="1037491" y="4975"/>
                  </a:lnTo>
                  <a:lnTo>
                    <a:pt x="992043" y="1380"/>
                  </a:lnTo>
                  <a:lnTo>
                    <a:pt x="946316" y="0"/>
                  </a:lnTo>
                  <a:close/>
                </a:path>
              </a:pathLst>
            </a:custGeom>
            <a:solidFill>
              <a:srgbClr val="0052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 rot="18900000">
            <a:off x="1194582" y="2740139"/>
            <a:ext cx="36282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26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9" name="object 9"/>
          <p:cNvSpPr txBox="1"/>
          <p:nvPr/>
        </p:nvSpPr>
        <p:spPr>
          <a:xfrm rot="18960000">
            <a:off x="1263640" y="2592955"/>
            <a:ext cx="1165923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200" b="1">
                <a:solidFill>
                  <a:srgbClr val="FFFFFF"/>
                </a:solidFill>
                <a:latin typeface="Arial"/>
                <a:cs typeface="Arial"/>
              </a:rPr>
              <a:t>Compelling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4500" y="60939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07740" y="1213738"/>
            <a:ext cx="4209415" cy="4017645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500" spc="-370" b="1">
                <a:solidFill>
                  <a:srgbClr val="005288"/>
                </a:solidFill>
                <a:latin typeface="Verdana"/>
                <a:cs typeface="Verdana"/>
              </a:rPr>
              <a:t>WHAT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r>
              <a:rPr dirty="0" sz="1500" spc="-33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295" b="1">
                <a:solidFill>
                  <a:srgbClr val="005288"/>
                </a:solidFill>
                <a:latin typeface="Verdana"/>
                <a:cs typeface="Verdana"/>
              </a:rPr>
              <a:t>MEANS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33300"/>
              </a:lnSpc>
              <a:spcBef>
                <a:spcPts val="135"/>
              </a:spcBef>
            </a:pP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Copy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that’s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compelling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inspires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interest,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beliefs,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action,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while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respecting 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understanding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</a:t>
            </a:r>
            <a:r>
              <a:rPr dirty="0" sz="1000" spc="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needs.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355" b="1">
                <a:solidFill>
                  <a:srgbClr val="005288"/>
                </a:solidFill>
                <a:latin typeface="Verdana"/>
                <a:cs typeface="Verdana"/>
              </a:rPr>
              <a:t>WHY </a:t>
            </a:r>
            <a:r>
              <a:rPr dirty="0" sz="1500" spc="-270" b="1">
                <a:solidFill>
                  <a:srgbClr val="005288"/>
                </a:solidFill>
                <a:latin typeface="Verdana"/>
                <a:cs typeface="Verdana"/>
              </a:rPr>
              <a:t>IT’S</a:t>
            </a:r>
            <a:r>
              <a:rPr dirty="0" sz="1500" spc="-204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IMPORTANT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Only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by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being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compelling </a:t>
            </a:r>
            <a:r>
              <a:rPr dirty="0" sz="1000" spc="-10">
                <a:solidFill>
                  <a:srgbClr val="231F20"/>
                </a:solidFill>
                <a:latin typeface="Trebuchet MS"/>
                <a:cs typeface="Trebuchet MS"/>
              </a:rPr>
              <a:t>can </a:t>
            </a:r>
            <a:r>
              <a:rPr dirty="0" sz="1000" spc="-70">
                <a:solidFill>
                  <a:srgbClr val="231F20"/>
                </a:solidFill>
                <a:latin typeface="Trebuchet MS"/>
                <a:cs typeface="Trebuchet MS"/>
              </a:rPr>
              <a:t>we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become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undeniably</a:t>
            </a:r>
            <a:r>
              <a:rPr dirty="0" sz="1000" spc="22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great.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500" spc="-425" b="1">
                <a:solidFill>
                  <a:srgbClr val="005288"/>
                </a:solidFill>
                <a:latin typeface="Verdana"/>
                <a:cs typeface="Verdana"/>
              </a:rPr>
              <a:t>HOW </a:t>
            </a:r>
            <a:r>
              <a:rPr dirty="0" sz="1500" spc="-360" b="1">
                <a:solidFill>
                  <a:srgbClr val="005288"/>
                </a:solidFill>
                <a:latin typeface="Verdana"/>
                <a:cs typeface="Verdana"/>
              </a:rPr>
              <a:t>WE</a:t>
            </a:r>
            <a:r>
              <a:rPr dirty="0" sz="1500" spc="-21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434" b="1">
                <a:solidFill>
                  <a:srgbClr val="005288"/>
                </a:solidFill>
                <a:latin typeface="Verdana"/>
                <a:cs typeface="Verdana"/>
              </a:rPr>
              <a:t>DO</a:t>
            </a:r>
            <a:r>
              <a:rPr dirty="0" sz="1500" spc="-39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500" spc="-345" b="1">
                <a:solidFill>
                  <a:srgbClr val="005288"/>
                </a:solidFill>
                <a:latin typeface="Verdana"/>
                <a:cs typeface="Verdana"/>
              </a:rPr>
              <a:t>IT</a:t>
            </a:r>
            <a:endParaRPr sz="15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00" spc="25">
                <a:solidFill>
                  <a:srgbClr val="231F20"/>
                </a:solidFill>
                <a:latin typeface="Trebuchet MS"/>
                <a:cs typeface="Trebuchet MS"/>
              </a:rPr>
              <a:t>Be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honestly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empathetic.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Have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consideration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for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our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customers </a:t>
            </a:r>
            <a:r>
              <a:rPr dirty="0" sz="1000" spc="265">
                <a:solidFill>
                  <a:srgbClr val="231F20"/>
                </a:solidFill>
                <a:latin typeface="Trebuchet MS"/>
                <a:cs typeface="Trebuchet MS"/>
              </a:rPr>
              <a:t>—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their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time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their</a:t>
            </a:r>
            <a:r>
              <a:rPr dirty="0" sz="1000" spc="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money.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If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it’s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not </a:t>
            </a:r>
            <a:r>
              <a:rPr dirty="0" sz="1000" spc="-55">
                <a:solidFill>
                  <a:srgbClr val="231F20"/>
                </a:solidFill>
                <a:latin typeface="Trebuchet MS"/>
                <a:cs typeface="Trebuchet MS"/>
              </a:rPr>
              <a:t>relevant, </a:t>
            </a:r>
            <a:r>
              <a:rPr dirty="0" sz="1000" spc="-70">
                <a:solidFill>
                  <a:srgbClr val="231F20"/>
                </a:solidFill>
                <a:latin typeface="Trebuchet MS"/>
                <a:cs typeface="Trebuchet MS"/>
              </a:rPr>
              <a:t>we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shouldn’t </a:t>
            </a:r>
            <a:r>
              <a:rPr dirty="0" sz="1000" spc="-5">
                <a:solidFill>
                  <a:srgbClr val="231F20"/>
                </a:solidFill>
                <a:latin typeface="Trebuchet MS"/>
                <a:cs typeface="Trebuchet MS"/>
              </a:rPr>
              <a:t>send</a:t>
            </a:r>
            <a:r>
              <a:rPr dirty="0" sz="1000" spc="2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60">
                <a:solidFill>
                  <a:srgbClr val="231F20"/>
                </a:solidFill>
                <a:latin typeface="Trebuchet MS"/>
                <a:cs typeface="Trebuchet MS"/>
              </a:rPr>
              <a:t>it.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dirty="0" sz="1000" spc="-65">
                <a:solidFill>
                  <a:srgbClr val="231F20"/>
                </a:solidFill>
                <a:latin typeface="Trebuchet MS"/>
                <a:cs typeface="Trebuchet MS"/>
              </a:rPr>
              <a:t>Tell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customer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what’s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it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them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why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they</a:t>
            </a:r>
            <a:r>
              <a:rPr dirty="0" sz="1000" spc="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should</a:t>
            </a:r>
            <a:r>
              <a:rPr dirty="0" sz="10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care.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Every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communication </a:t>
            </a:r>
            <a:r>
              <a:rPr dirty="0" sz="1000" spc="-15">
                <a:solidFill>
                  <a:srgbClr val="231F20"/>
                </a:solidFill>
                <a:latin typeface="Trebuchet MS"/>
                <a:cs typeface="Trebuchet MS"/>
              </a:rPr>
              <a:t>should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enhance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embolden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1000" spc="1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relationship.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Our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customers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have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made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great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choices.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Reinforce</a:t>
            </a:r>
            <a:r>
              <a:rPr dirty="0" sz="1000" spc="1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Trebuchet MS"/>
                <a:cs typeface="Trebuchet MS"/>
              </a:rPr>
              <a:t>them.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dirty="0" sz="1000" spc="25">
                <a:solidFill>
                  <a:srgbClr val="231F20"/>
                </a:solidFill>
                <a:latin typeface="Trebuchet MS"/>
                <a:cs typeface="Trebuchet MS"/>
              </a:rPr>
              <a:t>Be 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advocates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for </a:t>
            </a:r>
            <a:r>
              <a:rPr dirty="0" sz="1000" spc="-40">
                <a:solidFill>
                  <a:srgbClr val="231F20"/>
                </a:solidFill>
                <a:latin typeface="Trebuchet MS"/>
                <a:cs typeface="Trebuchet MS"/>
              </a:rPr>
              <a:t>our </a:t>
            </a:r>
            <a:r>
              <a:rPr dirty="0" sz="1000" spc="-20">
                <a:solidFill>
                  <a:srgbClr val="231F20"/>
                </a:solidFill>
                <a:latin typeface="Trebuchet MS"/>
                <a:cs typeface="Trebuchet MS"/>
              </a:rPr>
              <a:t>customers and </a:t>
            </a:r>
            <a:r>
              <a:rPr dirty="0" sz="1000" spc="-35">
                <a:solidFill>
                  <a:srgbClr val="231F20"/>
                </a:solidFill>
                <a:latin typeface="Trebuchet MS"/>
                <a:cs typeface="Trebuchet MS"/>
              </a:rPr>
              <a:t>care about </a:t>
            </a:r>
            <a:r>
              <a:rPr dirty="0" sz="1000" spc="-50">
                <a:solidFill>
                  <a:srgbClr val="231F20"/>
                </a:solidFill>
                <a:latin typeface="Trebuchet MS"/>
                <a:cs typeface="Trebuchet MS"/>
              </a:rPr>
              <a:t>their</a:t>
            </a:r>
            <a:r>
              <a:rPr dirty="0" sz="1000" spc="-3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Trebuchet MS"/>
                <a:cs typeface="Trebuchet MS"/>
              </a:rPr>
              <a:t>needs.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9970" y="5612688"/>
            <a:ext cx="2054860" cy="97028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IT </a:t>
            </a:r>
            <a:r>
              <a:rPr dirty="0" sz="1200" spc="-235" b="1">
                <a:solidFill>
                  <a:srgbClr val="005288"/>
                </a:solidFill>
                <a:latin typeface="Verdana"/>
                <a:cs typeface="Verdana"/>
              </a:rPr>
              <a:t>TAKES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GREAT </a:t>
            </a:r>
            <a:r>
              <a:rPr dirty="0" sz="1200" spc="-250" b="1">
                <a:solidFill>
                  <a:srgbClr val="005288"/>
                </a:solidFill>
                <a:latin typeface="Verdana"/>
                <a:cs typeface="Verdana"/>
              </a:rPr>
              <a:t>SKILL </a:t>
            </a:r>
            <a:r>
              <a:rPr dirty="0" sz="1200" spc="-285" b="1">
                <a:solidFill>
                  <a:srgbClr val="005288"/>
                </a:solidFill>
                <a:latin typeface="Verdana"/>
                <a:cs typeface="Verdana"/>
              </a:rPr>
              <a:t>TO </a:t>
            </a:r>
            <a:r>
              <a:rPr dirty="0" sz="1200" spc="-225" b="1">
                <a:solidFill>
                  <a:srgbClr val="005288"/>
                </a:solidFill>
                <a:latin typeface="Verdana"/>
                <a:cs typeface="Verdana"/>
              </a:rPr>
              <a:t>TELL 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A COMPELLING </a:t>
            </a:r>
            <a:r>
              <a:rPr dirty="0" sz="1200" spc="-254" b="1">
                <a:solidFill>
                  <a:srgbClr val="005288"/>
                </a:solidFill>
                <a:latin typeface="Verdana"/>
                <a:cs typeface="Verdana"/>
              </a:rPr>
              <a:t>STORY </a:t>
            </a:r>
            <a:r>
              <a:rPr dirty="0" sz="1200" spc="-315" b="1">
                <a:solidFill>
                  <a:srgbClr val="005288"/>
                </a:solidFill>
                <a:latin typeface="Verdana"/>
                <a:cs typeface="Verdana"/>
              </a:rPr>
              <a:t>IN </a:t>
            </a:r>
            <a:r>
              <a:rPr dirty="0" sz="1200" spc="-280" b="1">
                <a:solidFill>
                  <a:srgbClr val="005288"/>
                </a:solidFill>
                <a:latin typeface="Verdana"/>
                <a:cs typeface="Verdana"/>
              </a:rPr>
              <a:t>UNDER  </a:t>
            </a:r>
            <a:r>
              <a:rPr dirty="0" sz="1200" spc="-185" b="1">
                <a:solidFill>
                  <a:srgbClr val="005288"/>
                </a:solidFill>
                <a:latin typeface="Verdana"/>
                <a:cs typeface="Verdana"/>
              </a:rPr>
              <a:t>60</a:t>
            </a:r>
            <a:r>
              <a:rPr dirty="0" sz="1200" spc="-8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SECONDS.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902335">
              <a:lnSpc>
                <a:spcPct val="100000"/>
              </a:lnSpc>
            </a:pPr>
            <a:r>
              <a:rPr dirty="0" sz="1200" spc="-254" b="1">
                <a:solidFill>
                  <a:srgbClr val="005288"/>
                </a:solidFill>
                <a:latin typeface="Verdana"/>
                <a:cs typeface="Verdana"/>
              </a:rPr>
              <a:t>– </a:t>
            </a:r>
            <a:r>
              <a:rPr dirty="0" sz="1200" spc="-250" b="1">
                <a:solidFill>
                  <a:srgbClr val="005288"/>
                </a:solidFill>
                <a:latin typeface="Verdana"/>
                <a:cs typeface="Verdana"/>
              </a:rPr>
              <a:t>MICHAEL</a:t>
            </a:r>
            <a:r>
              <a:rPr dirty="0" sz="1200" spc="-13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APTED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2455" y="1335176"/>
            <a:ext cx="2980690" cy="5536565"/>
            <a:chOff x="372455" y="1335176"/>
            <a:chExt cx="2980690" cy="5536565"/>
          </a:xfrm>
        </p:grpSpPr>
        <p:sp>
          <p:nvSpPr>
            <p:cNvPr id="3" name="object 3"/>
            <p:cNvSpPr/>
            <p:nvPr/>
          </p:nvSpPr>
          <p:spPr>
            <a:xfrm>
              <a:off x="372455" y="1335176"/>
              <a:ext cx="2980370" cy="5536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4306" y="1575409"/>
              <a:ext cx="2253615" cy="2253615"/>
            </a:xfrm>
            <a:custGeom>
              <a:avLst/>
              <a:gdLst/>
              <a:ahLst/>
              <a:cxnLst/>
              <a:rect l="l" t="t" r="r" b="b"/>
              <a:pathLst>
                <a:path w="2253615" h="2253615">
                  <a:moveTo>
                    <a:pt x="1126769" y="0"/>
                  </a:moveTo>
                  <a:lnTo>
                    <a:pt x="1079139" y="988"/>
                  </a:lnTo>
                  <a:lnTo>
                    <a:pt x="1032012" y="3928"/>
                  </a:lnTo>
                  <a:lnTo>
                    <a:pt x="985429" y="8779"/>
                  </a:lnTo>
                  <a:lnTo>
                    <a:pt x="939428" y="15504"/>
                  </a:lnTo>
                  <a:lnTo>
                    <a:pt x="894048" y="24062"/>
                  </a:lnTo>
                  <a:lnTo>
                    <a:pt x="849328" y="34415"/>
                  </a:lnTo>
                  <a:lnTo>
                    <a:pt x="805308" y="46523"/>
                  </a:lnTo>
                  <a:lnTo>
                    <a:pt x="762026" y="60348"/>
                  </a:lnTo>
                  <a:lnTo>
                    <a:pt x="719522" y="75850"/>
                  </a:lnTo>
                  <a:lnTo>
                    <a:pt x="677835" y="92990"/>
                  </a:lnTo>
                  <a:lnTo>
                    <a:pt x="637004" y="111729"/>
                  </a:lnTo>
                  <a:lnTo>
                    <a:pt x="597068" y="132028"/>
                  </a:lnTo>
                  <a:lnTo>
                    <a:pt x="558066" y="153848"/>
                  </a:lnTo>
                  <a:lnTo>
                    <a:pt x="520037" y="177150"/>
                  </a:lnTo>
                  <a:lnTo>
                    <a:pt x="483020" y="201894"/>
                  </a:lnTo>
                  <a:lnTo>
                    <a:pt x="447055" y="228041"/>
                  </a:lnTo>
                  <a:lnTo>
                    <a:pt x="412180" y="255553"/>
                  </a:lnTo>
                  <a:lnTo>
                    <a:pt x="378436" y="284390"/>
                  </a:lnTo>
                  <a:lnTo>
                    <a:pt x="345859" y="314512"/>
                  </a:lnTo>
                  <a:lnTo>
                    <a:pt x="314491" y="345882"/>
                  </a:lnTo>
                  <a:lnTo>
                    <a:pt x="284370" y="378460"/>
                  </a:lnTo>
                  <a:lnTo>
                    <a:pt x="255534" y="412206"/>
                  </a:lnTo>
                  <a:lnTo>
                    <a:pt x="228024" y="447082"/>
                  </a:lnTo>
                  <a:lnTo>
                    <a:pt x="201878" y="483048"/>
                  </a:lnTo>
                  <a:lnTo>
                    <a:pt x="177136" y="520066"/>
                  </a:lnTo>
                  <a:lnTo>
                    <a:pt x="153836" y="558096"/>
                  </a:lnTo>
                  <a:lnTo>
                    <a:pt x="132018" y="597099"/>
                  </a:lnTo>
                  <a:lnTo>
                    <a:pt x="111720" y="637036"/>
                  </a:lnTo>
                  <a:lnTo>
                    <a:pt x="92982" y="677867"/>
                  </a:lnTo>
                  <a:lnTo>
                    <a:pt x="75844" y="719555"/>
                  </a:lnTo>
                  <a:lnTo>
                    <a:pt x="60343" y="762059"/>
                  </a:lnTo>
                  <a:lnTo>
                    <a:pt x="46519" y="805340"/>
                  </a:lnTo>
                  <a:lnTo>
                    <a:pt x="34412" y="849360"/>
                  </a:lnTo>
                  <a:lnTo>
                    <a:pt x="24060" y="894079"/>
                  </a:lnTo>
                  <a:lnTo>
                    <a:pt x="15502" y="939459"/>
                  </a:lnTo>
                  <a:lnTo>
                    <a:pt x="8779" y="985459"/>
                  </a:lnTo>
                  <a:lnTo>
                    <a:pt x="3927" y="1032041"/>
                  </a:lnTo>
                  <a:lnTo>
                    <a:pt x="988" y="1079166"/>
                  </a:lnTo>
                  <a:lnTo>
                    <a:pt x="0" y="1126794"/>
                  </a:lnTo>
                  <a:lnTo>
                    <a:pt x="988" y="1174423"/>
                  </a:lnTo>
                  <a:lnTo>
                    <a:pt x="3927" y="1221547"/>
                  </a:lnTo>
                  <a:lnTo>
                    <a:pt x="8779" y="1268129"/>
                  </a:lnTo>
                  <a:lnTo>
                    <a:pt x="15502" y="1314129"/>
                  </a:lnTo>
                  <a:lnTo>
                    <a:pt x="24060" y="1359507"/>
                  </a:lnTo>
                  <a:lnTo>
                    <a:pt x="34412" y="1404225"/>
                  </a:lnTo>
                  <a:lnTo>
                    <a:pt x="46519" y="1448244"/>
                  </a:lnTo>
                  <a:lnTo>
                    <a:pt x="60343" y="1491524"/>
                  </a:lnTo>
                  <a:lnTo>
                    <a:pt x="75844" y="1534027"/>
                  </a:lnTo>
                  <a:lnTo>
                    <a:pt x="92982" y="1575713"/>
                  </a:lnTo>
                  <a:lnTo>
                    <a:pt x="111720" y="1616543"/>
                  </a:lnTo>
                  <a:lnTo>
                    <a:pt x="132018" y="1656478"/>
                  </a:lnTo>
                  <a:lnTo>
                    <a:pt x="153836" y="1695480"/>
                  </a:lnTo>
                  <a:lnTo>
                    <a:pt x="177136" y="1733508"/>
                  </a:lnTo>
                  <a:lnTo>
                    <a:pt x="201878" y="1770523"/>
                  </a:lnTo>
                  <a:lnTo>
                    <a:pt x="228024" y="1806488"/>
                  </a:lnTo>
                  <a:lnTo>
                    <a:pt x="255534" y="1841362"/>
                  </a:lnTo>
                  <a:lnTo>
                    <a:pt x="284370" y="1875106"/>
                  </a:lnTo>
                  <a:lnTo>
                    <a:pt x="314491" y="1907682"/>
                  </a:lnTo>
                  <a:lnTo>
                    <a:pt x="345859" y="1939050"/>
                  </a:lnTo>
                  <a:lnTo>
                    <a:pt x="378436" y="1969171"/>
                  </a:lnTo>
                  <a:lnTo>
                    <a:pt x="412180" y="1998006"/>
                  </a:lnTo>
                  <a:lnTo>
                    <a:pt x="447055" y="2025515"/>
                  </a:lnTo>
                  <a:lnTo>
                    <a:pt x="483020" y="2051661"/>
                  </a:lnTo>
                  <a:lnTo>
                    <a:pt x="520037" y="2076403"/>
                  </a:lnTo>
                  <a:lnTo>
                    <a:pt x="558066" y="2099703"/>
                  </a:lnTo>
                  <a:lnTo>
                    <a:pt x="597068" y="2121521"/>
                  </a:lnTo>
                  <a:lnTo>
                    <a:pt x="637004" y="2141818"/>
                  </a:lnTo>
                  <a:lnTo>
                    <a:pt x="677835" y="2160556"/>
                  </a:lnTo>
                  <a:lnTo>
                    <a:pt x="719522" y="2177695"/>
                  </a:lnTo>
                  <a:lnTo>
                    <a:pt x="762026" y="2193195"/>
                  </a:lnTo>
                  <a:lnTo>
                    <a:pt x="805308" y="2207019"/>
                  </a:lnTo>
                  <a:lnTo>
                    <a:pt x="849328" y="2219126"/>
                  </a:lnTo>
                  <a:lnTo>
                    <a:pt x="894048" y="2229478"/>
                  </a:lnTo>
                  <a:lnTo>
                    <a:pt x="939428" y="2238035"/>
                  </a:lnTo>
                  <a:lnTo>
                    <a:pt x="985429" y="2244759"/>
                  </a:lnTo>
                  <a:lnTo>
                    <a:pt x="1032012" y="2249610"/>
                  </a:lnTo>
                  <a:lnTo>
                    <a:pt x="1079139" y="2252550"/>
                  </a:lnTo>
                  <a:lnTo>
                    <a:pt x="1126769" y="2253538"/>
                  </a:lnTo>
                  <a:lnTo>
                    <a:pt x="1174394" y="2252550"/>
                  </a:lnTo>
                  <a:lnTo>
                    <a:pt x="1221516" y="2249610"/>
                  </a:lnTo>
                  <a:lnTo>
                    <a:pt x="1268094" y="2244759"/>
                  </a:lnTo>
                  <a:lnTo>
                    <a:pt x="1314091" y="2238035"/>
                  </a:lnTo>
                  <a:lnTo>
                    <a:pt x="1359466" y="2229478"/>
                  </a:lnTo>
                  <a:lnTo>
                    <a:pt x="1404181" y="2219126"/>
                  </a:lnTo>
                  <a:lnTo>
                    <a:pt x="1448196" y="2207019"/>
                  </a:lnTo>
                  <a:lnTo>
                    <a:pt x="1491473" y="2193195"/>
                  </a:lnTo>
                  <a:lnTo>
                    <a:pt x="1533972" y="2177695"/>
                  </a:lnTo>
                  <a:lnTo>
                    <a:pt x="1575655" y="2160556"/>
                  </a:lnTo>
                  <a:lnTo>
                    <a:pt x="1616481" y="2141818"/>
                  </a:lnTo>
                  <a:lnTo>
                    <a:pt x="1656413" y="2121521"/>
                  </a:lnTo>
                  <a:lnTo>
                    <a:pt x="1695411" y="2099703"/>
                  </a:lnTo>
                  <a:lnTo>
                    <a:pt x="1733436" y="2076403"/>
                  </a:lnTo>
                  <a:lnTo>
                    <a:pt x="1770448" y="2051661"/>
                  </a:lnTo>
                  <a:lnTo>
                    <a:pt x="1806409" y="2025515"/>
                  </a:lnTo>
                  <a:lnTo>
                    <a:pt x="1841280" y="1998006"/>
                  </a:lnTo>
                  <a:lnTo>
                    <a:pt x="1875021" y="1969171"/>
                  </a:lnTo>
                  <a:lnTo>
                    <a:pt x="1907593" y="1939050"/>
                  </a:lnTo>
                  <a:lnTo>
                    <a:pt x="1938958" y="1907682"/>
                  </a:lnTo>
                  <a:lnTo>
                    <a:pt x="1969076" y="1875106"/>
                  </a:lnTo>
                  <a:lnTo>
                    <a:pt x="1997907" y="1841362"/>
                  </a:lnTo>
                  <a:lnTo>
                    <a:pt x="2025414" y="1806488"/>
                  </a:lnTo>
                  <a:lnTo>
                    <a:pt x="2051557" y="1770523"/>
                  </a:lnTo>
                  <a:lnTo>
                    <a:pt x="2076296" y="1733508"/>
                  </a:lnTo>
                  <a:lnTo>
                    <a:pt x="2099594" y="1695480"/>
                  </a:lnTo>
                  <a:lnTo>
                    <a:pt x="2121409" y="1656478"/>
                  </a:lnTo>
                  <a:lnTo>
                    <a:pt x="2141704" y="1616543"/>
                  </a:lnTo>
                  <a:lnTo>
                    <a:pt x="2160440" y="1575713"/>
                  </a:lnTo>
                  <a:lnTo>
                    <a:pt x="2177577" y="1534027"/>
                  </a:lnTo>
                  <a:lnTo>
                    <a:pt x="2193075" y="1491524"/>
                  </a:lnTo>
                  <a:lnTo>
                    <a:pt x="2206897" y="1448244"/>
                  </a:lnTo>
                  <a:lnTo>
                    <a:pt x="2219003" y="1404225"/>
                  </a:lnTo>
                  <a:lnTo>
                    <a:pt x="2229354" y="1359507"/>
                  </a:lnTo>
                  <a:lnTo>
                    <a:pt x="2237910" y="1314129"/>
                  </a:lnTo>
                  <a:lnTo>
                    <a:pt x="2244633" y="1268129"/>
                  </a:lnTo>
                  <a:lnTo>
                    <a:pt x="2249484" y="1221547"/>
                  </a:lnTo>
                  <a:lnTo>
                    <a:pt x="2252423" y="1174423"/>
                  </a:lnTo>
                  <a:lnTo>
                    <a:pt x="2253411" y="1126794"/>
                  </a:lnTo>
                  <a:lnTo>
                    <a:pt x="2252423" y="1079166"/>
                  </a:lnTo>
                  <a:lnTo>
                    <a:pt x="2249484" y="1032041"/>
                  </a:lnTo>
                  <a:lnTo>
                    <a:pt x="2244633" y="985459"/>
                  </a:lnTo>
                  <a:lnTo>
                    <a:pt x="2237910" y="939459"/>
                  </a:lnTo>
                  <a:lnTo>
                    <a:pt x="2229354" y="894079"/>
                  </a:lnTo>
                  <a:lnTo>
                    <a:pt x="2219003" y="849360"/>
                  </a:lnTo>
                  <a:lnTo>
                    <a:pt x="2206897" y="805340"/>
                  </a:lnTo>
                  <a:lnTo>
                    <a:pt x="2193075" y="762059"/>
                  </a:lnTo>
                  <a:lnTo>
                    <a:pt x="2177577" y="719555"/>
                  </a:lnTo>
                  <a:lnTo>
                    <a:pt x="2160440" y="677867"/>
                  </a:lnTo>
                  <a:lnTo>
                    <a:pt x="2141704" y="637036"/>
                  </a:lnTo>
                  <a:lnTo>
                    <a:pt x="2121409" y="597099"/>
                  </a:lnTo>
                  <a:lnTo>
                    <a:pt x="2099594" y="558096"/>
                  </a:lnTo>
                  <a:lnTo>
                    <a:pt x="2076296" y="520066"/>
                  </a:lnTo>
                  <a:lnTo>
                    <a:pt x="2051557" y="483048"/>
                  </a:lnTo>
                  <a:lnTo>
                    <a:pt x="2025414" y="447082"/>
                  </a:lnTo>
                  <a:lnTo>
                    <a:pt x="1997907" y="412206"/>
                  </a:lnTo>
                  <a:lnTo>
                    <a:pt x="1969076" y="378460"/>
                  </a:lnTo>
                  <a:lnTo>
                    <a:pt x="1938958" y="345882"/>
                  </a:lnTo>
                  <a:lnTo>
                    <a:pt x="1907593" y="314512"/>
                  </a:lnTo>
                  <a:lnTo>
                    <a:pt x="1875021" y="284390"/>
                  </a:lnTo>
                  <a:lnTo>
                    <a:pt x="1841280" y="255553"/>
                  </a:lnTo>
                  <a:lnTo>
                    <a:pt x="1806409" y="228041"/>
                  </a:lnTo>
                  <a:lnTo>
                    <a:pt x="1770448" y="201894"/>
                  </a:lnTo>
                  <a:lnTo>
                    <a:pt x="1733436" y="177150"/>
                  </a:lnTo>
                  <a:lnTo>
                    <a:pt x="1695411" y="153848"/>
                  </a:lnTo>
                  <a:lnTo>
                    <a:pt x="1656413" y="132028"/>
                  </a:lnTo>
                  <a:lnTo>
                    <a:pt x="1616481" y="111729"/>
                  </a:lnTo>
                  <a:lnTo>
                    <a:pt x="1575655" y="92990"/>
                  </a:lnTo>
                  <a:lnTo>
                    <a:pt x="1533972" y="75850"/>
                  </a:lnTo>
                  <a:lnTo>
                    <a:pt x="1491473" y="60348"/>
                  </a:lnTo>
                  <a:lnTo>
                    <a:pt x="1448196" y="46523"/>
                  </a:lnTo>
                  <a:lnTo>
                    <a:pt x="1404181" y="34415"/>
                  </a:lnTo>
                  <a:lnTo>
                    <a:pt x="1359466" y="24062"/>
                  </a:lnTo>
                  <a:lnTo>
                    <a:pt x="1314091" y="15504"/>
                  </a:lnTo>
                  <a:lnTo>
                    <a:pt x="1268094" y="8779"/>
                  </a:lnTo>
                  <a:lnTo>
                    <a:pt x="1221516" y="3928"/>
                  </a:lnTo>
                  <a:lnTo>
                    <a:pt x="1174394" y="988"/>
                  </a:lnTo>
                  <a:lnTo>
                    <a:pt x="1126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93" y="1585658"/>
              <a:ext cx="2253401" cy="22534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9071" y="1732000"/>
              <a:ext cx="1867535" cy="1867535"/>
            </a:xfrm>
            <a:custGeom>
              <a:avLst/>
              <a:gdLst/>
              <a:ahLst/>
              <a:cxnLst/>
              <a:rect l="l" t="t" r="r" b="b"/>
              <a:pathLst>
                <a:path w="1867535" h="1867535">
                  <a:moveTo>
                    <a:pt x="938410" y="0"/>
                  </a:moveTo>
                  <a:lnTo>
                    <a:pt x="892861" y="859"/>
                  </a:lnTo>
                  <a:lnTo>
                    <a:pt x="847189" y="3978"/>
                  </a:lnTo>
                  <a:lnTo>
                    <a:pt x="801469" y="9388"/>
                  </a:lnTo>
                  <a:lnTo>
                    <a:pt x="755779" y="17120"/>
                  </a:lnTo>
                  <a:lnTo>
                    <a:pt x="710195" y="27207"/>
                  </a:lnTo>
                  <a:lnTo>
                    <a:pt x="664793" y="39679"/>
                  </a:lnTo>
                  <a:lnTo>
                    <a:pt x="619651" y="54569"/>
                  </a:lnTo>
                  <a:lnTo>
                    <a:pt x="574845" y="71907"/>
                  </a:lnTo>
                  <a:lnTo>
                    <a:pt x="530975" y="91481"/>
                  </a:lnTo>
                  <a:lnTo>
                    <a:pt x="488606" y="113019"/>
                  </a:lnTo>
                  <a:lnTo>
                    <a:pt x="447768" y="136444"/>
                  </a:lnTo>
                  <a:lnTo>
                    <a:pt x="408494" y="161680"/>
                  </a:lnTo>
                  <a:lnTo>
                    <a:pt x="370814" y="188650"/>
                  </a:lnTo>
                  <a:lnTo>
                    <a:pt x="334762" y="217276"/>
                  </a:lnTo>
                  <a:lnTo>
                    <a:pt x="300367" y="247484"/>
                  </a:lnTo>
                  <a:lnTo>
                    <a:pt x="267663" y="279195"/>
                  </a:lnTo>
                  <a:lnTo>
                    <a:pt x="236680" y="312333"/>
                  </a:lnTo>
                  <a:lnTo>
                    <a:pt x="207449" y="346822"/>
                  </a:lnTo>
                  <a:lnTo>
                    <a:pt x="180004" y="382585"/>
                  </a:lnTo>
                  <a:lnTo>
                    <a:pt x="154375" y="419546"/>
                  </a:lnTo>
                  <a:lnTo>
                    <a:pt x="130594" y="457626"/>
                  </a:lnTo>
                  <a:lnTo>
                    <a:pt x="108692" y="496751"/>
                  </a:lnTo>
                  <a:lnTo>
                    <a:pt x="88701" y="536843"/>
                  </a:lnTo>
                  <a:lnTo>
                    <a:pt x="70653" y="577826"/>
                  </a:lnTo>
                  <a:lnTo>
                    <a:pt x="54579" y="619623"/>
                  </a:lnTo>
                  <a:lnTo>
                    <a:pt x="40512" y="662157"/>
                  </a:lnTo>
                  <a:lnTo>
                    <a:pt x="28481" y="705352"/>
                  </a:lnTo>
                  <a:lnTo>
                    <a:pt x="18520" y="749130"/>
                  </a:lnTo>
                  <a:lnTo>
                    <a:pt x="10660" y="793416"/>
                  </a:lnTo>
                  <a:lnTo>
                    <a:pt x="4932" y="838133"/>
                  </a:lnTo>
                  <a:lnTo>
                    <a:pt x="1368" y="883204"/>
                  </a:lnTo>
                  <a:lnTo>
                    <a:pt x="0" y="928552"/>
                  </a:lnTo>
                  <a:lnTo>
                    <a:pt x="858" y="974101"/>
                  </a:lnTo>
                  <a:lnTo>
                    <a:pt x="3976" y="1019774"/>
                  </a:lnTo>
                  <a:lnTo>
                    <a:pt x="9384" y="1065494"/>
                  </a:lnTo>
                  <a:lnTo>
                    <a:pt x="17114" y="1111185"/>
                  </a:lnTo>
                  <a:lnTo>
                    <a:pt x="27198" y="1156770"/>
                  </a:lnTo>
                  <a:lnTo>
                    <a:pt x="39666" y="1202173"/>
                  </a:lnTo>
                  <a:lnTo>
                    <a:pt x="54552" y="1247316"/>
                  </a:lnTo>
                  <a:lnTo>
                    <a:pt x="71886" y="1292123"/>
                  </a:lnTo>
                  <a:lnTo>
                    <a:pt x="91456" y="1335997"/>
                  </a:lnTo>
                  <a:lnTo>
                    <a:pt x="112990" y="1378371"/>
                  </a:lnTo>
                  <a:lnTo>
                    <a:pt x="136412" y="1419212"/>
                  </a:lnTo>
                  <a:lnTo>
                    <a:pt x="161644" y="1458489"/>
                  </a:lnTo>
                  <a:lnTo>
                    <a:pt x="188611" y="1496171"/>
                  </a:lnTo>
                  <a:lnTo>
                    <a:pt x="217236" y="1532226"/>
                  </a:lnTo>
                  <a:lnTo>
                    <a:pt x="247441" y="1566623"/>
                  </a:lnTo>
                  <a:lnTo>
                    <a:pt x="279151" y="1599329"/>
                  </a:lnTo>
                  <a:lnTo>
                    <a:pt x="312288" y="1630314"/>
                  </a:lnTo>
                  <a:lnTo>
                    <a:pt x="346777" y="1659545"/>
                  </a:lnTo>
                  <a:lnTo>
                    <a:pt x="382539" y="1686991"/>
                  </a:lnTo>
                  <a:lnTo>
                    <a:pt x="419499" y="1712621"/>
                  </a:lnTo>
                  <a:lnTo>
                    <a:pt x="457580" y="1736403"/>
                  </a:lnTo>
                  <a:lnTo>
                    <a:pt x="496705" y="1758306"/>
                  </a:lnTo>
                  <a:lnTo>
                    <a:pt x="536798" y="1778297"/>
                  </a:lnTo>
                  <a:lnTo>
                    <a:pt x="577781" y="1796345"/>
                  </a:lnTo>
                  <a:lnTo>
                    <a:pt x="619579" y="1812419"/>
                  </a:lnTo>
                  <a:lnTo>
                    <a:pt x="662114" y="1826487"/>
                  </a:lnTo>
                  <a:lnTo>
                    <a:pt x="705310" y="1838518"/>
                  </a:lnTo>
                  <a:lnTo>
                    <a:pt x="749090" y="1848479"/>
                  </a:lnTo>
                  <a:lnTo>
                    <a:pt x="793378" y="1856340"/>
                  </a:lnTo>
                  <a:lnTo>
                    <a:pt x="838096" y="1862068"/>
                  </a:lnTo>
                  <a:lnTo>
                    <a:pt x="883169" y="1865633"/>
                  </a:lnTo>
                  <a:lnTo>
                    <a:pt x="928519" y="1867002"/>
                  </a:lnTo>
                  <a:lnTo>
                    <a:pt x="974069" y="1866145"/>
                  </a:lnTo>
                  <a:lnTo>
                    <a:pt x="1019744" y="1863028"/>
                  </a:lnTo>
                  <a:lnTo>
                    <a:pt x="1065466" y="1857622"/>
                  </a:lnTo>
                  <a:lnTo>
                    <a:pt x="1111158" y="1849894"/>
                  </a:lnTo>
                  <a:lnTo>
                    <a:pt x="1156745" y="1839812"/>
                  </a:lnTo>
                  <a:lnTo>
                    <a:pt x="1202149" y="1827346"/>
                  </a:lnTo>
                  <a:lnTo>
                    <a:pt x="1247294" y="1812463"/>
                  </a:lnTo>
                  <a:lnTo>
                    <a:pt x="1292102" y="1795132"/>
                  </a:lnTo>
                  <a:lnTo>
                    <a:pt x="1335974" y="1775560"/>
                  </a:lnTo>
                  <a:lnTo>
                    <a:pt x="1378346" y="1754025"/>
                  </a:lnTo>
                  <a:lnTo>
                    <a:pt x="1419186" y="1730601"/>
                  </a:lnTo>
                  <a:lnTo>
                    <a:pt x="1458462" y="1705367"/>
                  </a:lnTo>
                  <a:lnTo>
                    <a:pt x="1496144" y="1678399"/>
                  </a:lnTo>
                  <a:lnTo>
                    <a:pt x="1532198" y="1649774"/>
                  </a:lnTo>
                  <a:lnTo>
                    <a:pt x="1566595" y="1619567"/>
                  </a:lnTo>
                  <a:lnTo>
                    <a:pt x="1599301" y="1587857"/>
                  </a:lnTo>
                  <a:lnTo>
                    <a:pt x="1630286" y="1554719"/>
                  </a:lnTo>
                  <a:lnTo>
                    <a:pt x="1659518" y="1520231"/>
                  </a:lnTo>
                  <a:lnTo>
                    <a:pt x="1686965" y="1484468"/>
                  </a:lnTo>
                  <a:lnTo>
                    <a:pt x="1712596" y="1447508"/>
                  </a:lnTo>
                  <a:lnTo>
                    <a:pt x="1736379" y="1409427"/>
                  </a:lnTo>
                  <a:lnTo>
                    <a:pt x="1758282" y="1370302"/>
                  </a:lnTo>
                  <a:lnTo>
                    <a:pt x="1778275" y="1330209"/>
                  </a:lnTo>
                  <a:lnTo>
                    <a:pt x="1796324" y="1289226"/>
                  </a:lnTo>
                  <a:lnTo>
                    <a:pt x="1812399" y="1247429"/>
                  </a:lnTo>
                  <a:lnTo>
                    <a:pt x="1826469" y="1204894"/>
                  </a:lnTo>
                  <a:lnTo>
                    <a:pt x="1838500" y="1161698"/>
                  </a:lnTo>
                  <a:lnTo>
                    <a:pt x="1848463" y="1117918"/>
                  </a:lnTo>
                  <a:lnTo>
                    <a:pt x="1856324" y="1073631"/>
                  </a:lnTo>
                  <a:lnTo>
                    <a:pt x="1862054" y="1028913"/>
                  </a:lnTo>
                  <a:lnTo>
                    <a:pt x="1865619" y="983841"/>
                  </a:lnTo>
                  <a:lnTo>
                    <a:pt x="1866989" y="938491"/>
                  </a:lnTo>
                  <a:lnTo>
                    <a:pt x="1866131" y="892941"/>
                  </a:lnTo>
                  <a:lnTo>
                    <a:pt x="1863015" y="847266"/>
                  </a:lnTo>
                  <a:lnTo>
                    <a:pt x="1857608" y="801544"/>
                  </a:lnTo>
                  <a:lnTo>
                    <a:pt x="1849879" y="755851"/>
                  </a:lnTo>
                  <a:lnTo>
                    <a:pt x="1839797" y="710264"/>
                  </a:lnTo>
                  <a:lnTo>
                    <a:pt x="1827329" y="664859"/>
                  </a:lnTo>
                  <a:lnTo>
                    <a:pt x="1812444" y="619713"/>
                  </a:lnTo>
                  <a:lnTo>
                    <a:pt x="1795111" y="574903"/>
                  </a:lnTo>
                  <a:lnTo>
                    <a:pt x="1775532" y="531030"/>
                  </a:lnTo>
                  <a:lnTo>
                    <a:pt x="1753988" y="488657"/>
                  </a:lnTo>
                  <a:lnTo>
                    <a:pt x="1730558" y="447816"/>
                  </a:lnTo>
                  <a:lnTo>
                    <a:pt x="1705318" y="408538"/>
                  </a:lnTo>
                  <a:lnTo>
                    <a:pt x="1678344" y="370855"/>
                  </a:lnTo>
                  <a:lnTo>
                    <a:pt x="1649713" y="334799"/>
                  </a:lnTo>
                  <a:lnTo>
                    <a:pt x="1619502" y="300401"/>
                  </a:lnTo>
                  <a:lnTo>
                    <a:pt x="1587787" y="267692"/>
                  </a:lnTo>
                  <a:lnTo>
                    <a:pt x="1554646" y="236706"/>
                  </a:lnTo>
                  <a:lnTo>
                    <a:pt x="1520154" y="207472"/>
                  </a:lnTo>
                  <a:lnTo>
                    <a:pt x="1484388" y="180024"/>
                  </a:lnTo>
                  <a:lnTo>
                    <a:pt x="1447426" y="154392"/>
                  </a:lnTo>
                  <a:lnTo>
                    <a:pt x="1409343" y="130607"/>
                  </a:lnTo>
                  <a:lnTo>
                    <a:pt x="1370216" y="108703"/>
                  </a:lnTo>
                  <a:lnTo>
                    <a:pt x="1330123" y="88710"/>
                  </a:lnTo>
                  <a:lnTo>
                    <a:pt x="1289139" y="70660"/>
                  </a:lnTo>
                  <a:lnTo>
                    <a:pt x="1247341" y="54584"/>
                  </a:lnTo>
                  <a:lnTo>
                    <a:pt x="1204806" y="40514"/>
                  </a:lnTo>
                  <a:lnTo>
                    <a:pt x="1161611" y="28483"/>
                  </a:lnTo>
                  <a:lnTo>
                    <a:pt x="1117831" y="18521"/>
                  </a:lnTo>
                  <a:lnTo>
                    <a:pt x="1073545" y="10660"/>
                  </a:lnTo>
                  <a:lnTo>
                    <a:pt x="1028828" y="4931"/>
                  </a:lnTo>
                  <a:lnTo>
                    <a:pt x="983758" y="1367"/>
                  </a:lnTo>
                  <a:lnTo>
                    <a:pt x="938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8492" y="1741473"/>
              <a:ext cx="1867535" cy="1867535"/>
            </a:xfrm>
            <a:custGeom>
              <a:avLst/>
              <a:gdLst/>
              <a:ahLst/>
              <a:cxnLst/>
              <a:rect l="l" t="t" r="r" b="b"/>
              <a:pathLst>
                <a:path w="1867535" h="1867535">
                  <a:moveTo>
                    <a:pt x="938470" y="0"/>
                  </a:moveTo>
                  <a:lnTo>
                    <a:pt x="892921" y="857"/>
                  </a:lnTo>
                  <a:lnTo>
                    <a:pt x="847248" y="3973"/>
                  </a:lnTo>
                  <a:lnTo>
                    <a:pt x="801529" y="9380"/>
                  </a:lnTo>
                  <a:lnTo>
                    <a:pt x="755839" y="17108"/>
                  </a:lnTo>
                  <a:lnTo>
                    <a:pt x="710256" y="27190"/>
                  </a:lnTo>
                  <a:lnTo>
                    <a:pt x="664855" y="39656"/>
                  </a:lnTo>
                  <a:lnTo>
                    <a:pt x="619715" y="54539"/>
                  </a:lnTo>
                  <a:lnTo>
                    <a:pt x="574911" y="71870"/>
                  </a:lnTo>
                  <a:lnTo>
                    <a:pt x="531040" y="91451"/>
                  </a:lnTo>
                  <a:lnTo>
                    <a:pt x="488668" y="112995"/>
                  </a:lnTo>
                  <a:lnTo>
                    <a:pt x="447829" y="136426"/>
                  </a:lnTo>
                  <a:lnTo>
                    <a:pt x="408552" y="161667"/>
                  </a:lnTo>
                  <a:lnTo>
                    <a:pt x="370870" y="188642"/>
                  </a:lnTo>
                  <a:lnTo>
                    <a:pt x="334814" y="217274"/>
                  </a:lnTo>
                  <a:lnTo>
                    <a:pt x="300416" y="247485"/>
                  </a:lnTo>
                  <a:lnTo>
                    <a:pt x="267708" y="279200"/>
                  </a:lnTo>
                  <a:lnTo>
                    <a:pt x="236722" y="312342"/>
                  </a:lnTo>
                  <a:lnTo>
                    <a:pt x="207488" y="346834"/>
                  </a:lnTo>
                  <a:lnTo>
                    <a:pt x="180039" y="382599"/>
                  </a:lnTo>
                  <a:lnTo>
                    <a:pt x="154406" y="419561"/>
                  </a:lnTo>
                  <a:lnTo>
                    <a:pt x="130621" y="457644"/>
                  </a:lnTo>
                  <a:lnTo>
                    <a:pt x="108715" y="496770"/>
                  </a:lnTo>
                  <a:lnTo>
                    <a:pt x="88721" y="536863"/>
                  </a:lnTo>
                  <a:lnTo>
                    <a:pt x="70670" y="577846"/>
                  </a:lnTo>
                  <a:lnTo>
                    <a:pt x="54593" y="619642"/>
                  </a:lnTo>
                  <a:lnTo>
                    <a:pt x="40522" y="662175"/>
                  </a:lnTo>
                  <a:lnTo>
                    <a:pt x="28489" y="705369"/>
                  </a:lnTo>
                  <a:lnTo>
                    <a:pt x="18526" y="749146"/>
                  </a:lnTo>
                  <a:lnTo>
                    <a:pt x="10664" y="793430"/>
                  </a:lnTo>
                  <a:lnTo>
                    <a:pt x="4934" y="838144"/>
                  </a:lnTo>
                  <a:lnTo>
                    <a:pt x="1369" y="883212"/>
                  </a:lnTo>
                  <a:lnTo>
                    <a:pt x="0" y="928557"/>
                  </a:lnTo>
                  <a:lnTo>
                    <a:pt x="858" y="974102"/>
                  </a:lnTo>
                  <a:lnTo>
                    <a:pt x="3976" y="1019771"/>
                  </a:lnTo>
                  <a:lnTo>
                    <a:pt x="9385" y="1065486"/>
                  </a:lnTo>
                  <a:lnTo>
                    <a:pt x="17116" y="1111172"/>
                  </a:lnTo>
                  <a:lnTo>
                    <a:pt x="27202" y="1156752"/>
                  </a:lnTo>
                  <a:lnTo>
                    <a:pt x="39674" y="1202148"/>
                  </a:lnTo>
                  <a:lnTo>
                    <a:pt x="54563" y="1247285"/>
                  </a:lnTo>
                  <a:lnTo>
                    <a:pt x="71902" y="1292086"/>
                  </a:lnTo>
                  <a:lnTo>
                    <a:pt x="91471" y="1335960"/>
                  </a:lnTo>
                  <a:lnTo>
                    <a:pt x="113006" y="1378334"/>
                  </a:lnTo>
                  <a:lnTo>
                    <a:pt x="136428" y="1419176"/>
                  </a:lnTo>
                  <a:lnTo>
                    <a:pt x="161661" y="1458454"/>
                  </a:lnTo>
                  <a:lnTo>
                    <a:pt x="188629" y="1496138"/>
                  </a:lnTo>
                  <a:lnTo>
                    <a:pt x="217255" y="1532194"/>
                  </a:lnTo>
                  <a:lnTo>
                    <a:pt x="247462" y="1566592"/>
                  </a:lnTo>
                  <a:lnTo>
                    <a:pt x="279173" y="1599300"/>
                  </a:lnTo>
                  <a:lnTo>
                    <a:pt x="312312" y="1630287"/>
                  </a:lnTo>
                  <a:lnTo>
                    <a:pt x="346802" y="1659520"/>
                  </a:lnTo>
                  <a:lnTo>
                    <a:pt x="382566" y="1686969"/>
                  </a:lnTo>
                  <a:lnTo>
                    <a:pt x="419527" y="1712600"/>
                  </a:lnTo>
                  <a:lnTo>
                    <a:pt x="457609" y="1736384"/>
                  </a:lnTo>
                  <a:lnTo>
                    <a:pt x="496736" y="1758288"/>
                  </a:lnTo>
                  <a:lnTo>
                    <a:pt x="536830" y="1778281"/>
                  </a:lnTo>
                  <a:lnTo>
                    <a:pt x="577814" y="1796331"/>
                  </a:lnTo>
                  <a:lnTo>
                    <a:pt x="619613" y="1812407"/>
                  </a:lnTo>
                  <a:lnTo>
                    <a:pt x="662148" y="1826476"/>
                  </a:lnTo>
                  <a:lnTo>
                    <a:pt x="705345" y="1838507"/>
                  </a:lnTo>
                  <a:lnTo>
                    <a:pt x="749125" y="1848469"/>
                  </a:lnTo>
                  <a:lnTo>
                    <a:pt x="793412" y="1856330"/>
                  </a:lnTo>
                  <a:lnTo>
                    <a:pt x="838130" y="1862059"/>
                  </a:lnTo>
                  <a:lnTo>
                    <a:pt x="883201" y="1865623"/>
                  </a:lnTo>
                  <a:lnTo>
                    <a:pt x="928550" y="1866991"/>
                  </a:lnTo>
                  <a:lnTo>
                    <a:pt x="974099" y="1866132"/>
                  </a:lnTo>
                  <a:lnTo>
                    <a:pt x="1019771" y="1863014"/>
                  </a:lnTo>
                  <a:lnTo>
                    <a:pt x="1065490" y="1857605"/>
                  </a:lnTo>
                  <a:lnTo>
                    <a:pt x="1111180" y="1849874"/>
                  </a:lnTo>
                  <a:lnTo>
                    <a:pt x="1156763" y="1839789"/>
                  </a:lnTo>
                  <a:lnTo>
                    <a:pt x="1202162" y="1827319"/>
                  </a:lnTo>
                  <a:lnTo>
                    <a:pt x="1247302" y="1812431"/>
                  </a:lnTo>
                  <a:lnTo>
                    <a:pt x="1292105" y="1795094"/>
                  </a:lnTo>
                  <a:lnTo>
                    <a:pt x="1335981" y="1775522"/>
                  </a:lnTo>
                  <a:lnTo>
                    <a:pt x="1378357" y="1753985"/>
                  </a:lnTo>
                  <a:lnTo>
                    <a:pt x="1419201" y="1730561"/>
                  </a:lnTo>
                  <a:lnTo>
                    <a:pt x="1458480" y="1705326"/>
                  </a:lnTo>
                  <a:lnTo>
                    <a:pt x="1496164" y="1678357"/>
                  </a:lnTo>
                  <a:lnTo>
                    <a:pt x="1532221" y="1649731"/>
                  </a:lnTo>
                  <a:lnTo>
                    <a:pt x="1566619" y="1619525"/>
                  </a:lnTo>
                  <a:lnTo>
                    <a:pt x="1599327" y="1587814"/>
                  </a:lnTo>
                  <a:lnTo>
                    <a:pt x="1630313" y="1554676"/>
                  </a:lnTo>
                  <a:lnTo>
                    <a:pt x="1659546" y="1520188"/>
                  </a:lnTo>
                  <a:lnTo>
                    <a:pt x="1686994" y="1484425"/>
                  </a:lnTo>
                  <a:lnTo>
                    <a:pt x="1712625" y="1447465"/>
                  </a:lnTo>
                  <a:lnTo>
                    <a:pt x="1736408" y="1409385"/>
                  </a:lnTo>
                  <a:lnTo>
                    <a:pt x="1758311" y="1370260"/>
                  </a:lnTo>
                  <a:lnTo>
                    <a:pt x="1778303" y="1330168"/>
                  </a:lnTo>
                  <a:lnTo>
                    <a:pt x="1796352" y="1289185"/>
                  </a:lnTo>
                  <a:lnTo>
                    <a:pt x="1812427" y="1247388"/>
                  </a:lnTo>
                  <a:lnTo>
                    <a:pt x="1826495" y="1204854"/>
                  </a:lnTo>
                  <a:lnTo>
                    <a:pt x="1838526" y="1161659"/>
                  </a:lnTo>
                  <a:lnTo>
                    <a:pt x="1848487" y="1117881"/>
                  </a:lnTo>
                  <a:lnTo>
                    <a:pt x="1856348" y="1073594"/>
                  </a:lnTo>
                  <a:lnTo>
                    <a:pt x="1862076" y="1028877"/>
                  </a:lnTo>
                  <a:lnTo>
                    <a:pt x="1865640" y="983806"/>
                  </a:lnTo>
                  <a:lnTo>
                    <a:pt x="1867009" y="938457"/>
                  </a:lnTo>
                  <a:lnTo>
                    <a:pt x="1866150" y="892908"/>
                  </a:lnTo>
                  <a:lnTo>
                    <a:pt x="1863033" y="847234"/>
                  </a:lnTo>
                  <a:lnTo>
                    <a:pt x="1857626" y="801513"/>
                  </a:lnTo>
                  <a:lnTo>
                    <a:pt x="1849896" y="755821"/>
                  </a:lnTo>
                  <a:lnTo>
                    <a:pt x="1839813" y="710235"/>
                  </a:lnTo>
                  <a:lnTo>
                    <a:pt x="1827345" y="664831"/>
                  </a:lnTo>
                  <a:lnTo>
                    <a:pt x="1812460" y="619687"/>
                  </a:lnTo>
                  <a:lnTo>
                    <a:pt x="1795127" y="574878"/>
                  </a:lnTo>
                  <a:lnTo>
                    <a:pt x="1775555" y="531004"/>
                  </a:lnTo>
                  <a:lnTo>
                    <a:pt x="1754018" y="488631"/>
                  </a:lnTo>
                  <a:lnTo>
                    <a:pt x="1730594" y="447790"/>
                  </a:lnTo>
                  <a:lnTo>
                    <a:pt x="1705360" y="408512"/>
                  </a:lnTo>
                  <a:lnTo>
                    <a:pt x="1678390" y="370830"/>
                  </a:lnTo>
                  <a:lnTo>
                    <a:pt x="1649764" y="334775"/>
                  </a:lnTo>
                  <a:lnTo>
                    <a:pt x="1619556" y="300379"/>
                  </a:lnTo>
                  <a:lnTo>
                    <a:pt x="1587844" y="267673"/>
                  </a:lnTo>
                  <a:lnTo>
                    <a:pt x="1554705" y="236688"/>
                  </a:lnTo>
                  <a:lnTo>
                    <a:pt x="1520215" y="207457"/>
                  </a:lnTo>
                  <a:lnTo>
                    <a:pt x="1484451" y="180010"/>
                  </a:lnTo>
                  <a:lnTo>
                    <a:pt x="1447489" y="154380"/>
                  </a:lnTo>
                  <a:lnTo>
                    <a:pt x="1409407" y="130598"/>
                  </a:lnTo>
                  <a:lnTo>
                    <a:pt x="1370281" y="108696"/>
                  </a:lnTo>
                  <a:lnTo>
                    <a:pt x="1330187" y="88705"/>
                  </a:lnTo>
                  <a:lnTo>
                    <a:pt x="1289203" y="70657"/>
                  </a:lnTo>
                  <a:lnTo>
                    <a:pt x="1247405" y="54583"/>
                  </a:lnTo>
                  <a:lnTo>
                    <a:pt x="1204869" y="40515"/>
                  </a:lnTo>
                  <a:lnTo>
                    <a:pt x="1161674" y="28484"/>
                  </a:lnTo>
                  <a:lnTo>
                    <a:pt x="1117894" y="18523"/>
                  </a:lnTo>
                  <a:lnTo>
                    <a:pt x="1073607" y="10662"/>
                  </a:lnTo>
                  <a:lnTo>
                    <a:pt x="1028889" y="4933"/>
                  </a:lnTo>
                  <a:lnTo>
                    <a:pt x="983818" y="1369"/>
                  </a:lnTo>
                  <a:lnTo>
                    <a:pt x="938470" y="0"/>
                  </a:lnTo>
                  <a:close/>
                </a:path>
              </a:pathLst>
            </a:custGeom>
            <a:solidFill>
              <a:srgbClr val="0052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 rot="18900000">
            <a:off x="1035823" y="2731655"/>
            <a:ext cx="36282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26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  <p:sp>
        <p:nvSpPr>
          <p:cNvPr id="9" name="object 9"/>
          <p:cNvSpPr txBox="1"/>
          <p:nvPr/>
        </p:nvSpPr>
        <p:spPr>
          <a:xfrm rot="18900000">
            <a:off x="1122708" y="2595616"/>
            <a:ext cx="1179562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160" b="1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20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85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367922" y="2959674"/>
            <a:ext cx="679201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0"/>
              </a:lnSpc>
            </a:pPr>
            <a:r>
              <a:rPr dirty="0" sz="2000" spc="-195" b="1">
                <a:solidFill>
                  <a:srgbClr val="FFFFFF"/>
                </a:solidFill>
                <a:latin typeface="Arial"/>
                <a:cs typeface="Arial"/>
              </a:rPr>
              <a:t>Clever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4500" y="60939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612900">
              <a:lnSpc>
                <a:spcPct val="100000"/>
              </a:lnSpc>
              <a:spcBef>
                <a:spcPts val="900"/>
              </a:spcBef>
            </a:pPr>
            <a:r>
              <a:rPr dirty="0" spc="-370"/>
              <a:t>WHAT </a:t>
            </a:r>
            <a:r>
              <a:rPr dirty="0" spc="-345"/>
              <a:t>IT</a:t>
            </a:r>
            <a:r>
              <a:rPr dirty="0" spc="-330"/>
              <a:t> </a:t>
            </a:r>
            <a:r>
              <a:rPr dirty="0" spc="-295"/>
              <a:t>MEANS</a:t>
            </a:r>
          </a:p>
          <a:p>
            <a:pPr marL="1612900" marR="229235">
              <a:lnSpc>
                <a:spcPct val="133300"/>
              </a:lnSpc>
              <a:spcBef>
                <a:spcPts val="135"/>
              </a:spcBef>
            </a:pPr>
            <a:r>
              <a:rPr dirty="0" sz="1000" spc="-15" b="0">
                <a:solidFill>
                  <a:srgbClr val="231F20"/>
                </a:solidFill>
                <a:latin typeface="Trebuchet MS"/>
                <a:cs typeface="Trebuchet MS"/>
              </a:rPr>
              <a:t>Humor makes </a:t>
            </a:r>
            <a:r>
              <a:rPr dirty="0" sz="1000" spc="15" b="0">
                <a:solidFill>
                  <a:srgbClr val="231F20"/>
                </a:solidFill>
                <a:latin typeface="Trebuchet MS"/>
                <a:cs typeface="Trebuchet MS"/>
              </a:rPr>
              <a:t>us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unmistakably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Capital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One. </a:t>
            </a:r>
            <a:r>
              <a:rPr dirty="0" sz="1000" spc="-15" b="0">
                <a:solidFill>
                  <a:srgbClr val="231F20"/>
                </a:solidFill>
                <a:latin typeface="Trebuchet MS"/>
                <a:cs typeface="Trebuchet MS"/>
              </a:rPr>
              <a:t>It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lets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people </a:t>
            </a:r>
            <a:r>
              <a:rPr dirty="0" sz="1000" spc="-40" b="0">
                <a:solidFill>
                  <a:srgbClr val="231F20"/>
                </a:solidFill>
                <a:latin typeface="Trebuchet MS"/>
                <a:cs typeface="Trebuchet MS"/>
              </a:rPr>
              <a:t>know </a:t>
            </a:r>
            <a:r>
              <a:rPr dirty="0" sz="1000" spc="-55" b="0">
                <a:solidFill>
                  <a:srgbClr val="231F20"/>
                </a:solidFill>
                <a:latin typeface="Trebuchet MS"/>
                <a:cs typeface="Trebuchet MS"/>
              </a:rPr>
              <a:t>that, </a:t>
            </a:r>
            <a:r>
              <a:rPr dirty="0" sz="1000" spc="-50" b="0">
                <a:solidFill>
                  <a:srgbClr val="231F20"/>
                </a:solidFill>
                <a:latin typeface="Trebuchet MS"/>
                <a:cs typeface="Trebuchet MS"/>
              </a:rPr>
              <a:t>while </a:t>
            </a:r>
            <a:r>
              <a:rPr dirty="0" sz="1000" spc="-85" b="0">
                <a:solidFill>
                  <a:srgbClr val="231F20"/>
                </a:solidFill>
                <a:latin typeface="Trebuchet MS"/>
                <a:cs typeface="Trebuchet MS"/>
              </a:rPr>
              <a:t>we’re 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serious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about </a:t>
            </a:r>
            <a:r>
              <a:rPr dirty="0" sz="1000" spc="-5" b="0">
                <a:solidFill>
                  <a:srgbClr val="231F20"/>
                </a:solidFill>
                <a:latin typeface="Trebuchet MS"/>
                <a:cs typeface="Trebuchet MS"/>
              </a:rPr>
              <a:t>business, </a:t>
            </a:r>
            <a:r>
              <a:rPr dirty="0" sz="1000" spc="-70" b="0">
                <a:solidFill>
                  <a:srgbClr val="231F20"/>
                </a:solidFill>
                <a:latin typeface="Trebuchet MS"/>
                <a:cs typeface="Trebuchet MS"/>
              </a:rPr>
              <a:t>we </a:t>
            </a:r>
            <a:r>
              <a:rPr dirty="0" sz="1000" spc="-50" b="0">
                <a:solidFill>
                  <a:srgbClr val="231F20"/>
                </a:solidFill>
                <a:latin typeface="Trebuchet MS"/>
                <a:cs typeface="Trebuchet MS"/>
              </a:rPr>
              <a:t>don’t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take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ourselves </a:t>
            </a:r>
            <a:r>
              <a:rPr dirty="0" sz="1000" spc="-55" b="0">
                <a:solidFill>
                  <a:srgbClr val="231F20"/>
                </a:solidFill>
                <a:latin typeface="Trebuchet MS"/>
                <a:cs typeface="Trebuchet MS"/>
              </a:rPr>
              <a:t>too</a:t>
            </a:r>
            <a:r>
              <a:rPr dirty="0" sz="1000" spc="10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seriously.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612900">
              <a:lnSpc>
                <a:spcPct val="100000"/>
              </a:lnSpc>
            </a:pPr>
            <a:r>
              <a:rPr dirty="0" spc="-355"/>
              <a:t>WHY </a:t>
            </a:r>
            <a:r>
              <a:rPr dirty="0" spc="-270"/>
              <a:t>IT’S</a:t>
            </a:r>
            <a:r>
              <a:rPr dirty="0" spc="-204"/>
              <a:t> </a:t>
            </a:r>
            <a:r>
              <a:rPr dirty="0" spc="-345"/>
              <a:t>IMPORTANT</a:t>
            </a:r>
          </a:p>
          <a:p>
            <a:pPr marL="1612900" marR="518795">
              <a:lnSpc>
                <a:spcPct val="133300"/>
              </a:lnSpc>
              <a:spcBef>
                <a:spcPts val="135"/>
              </a:spcBef>
            </a:pPr>
            <a:r>
              <a:rPr dirty="0" sz="1000" spc="-5" b="0">
                <a:solidFill>
                  <a:srgbClr val="231F20"/>
                </a:solidFill>
                <a:latin typeface="Trebuchet MS"/>
                <a:cs typeface="Trebuchet MS"/>
              </a:rPr>
              <a:t>Being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Capital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One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Clever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builds an iconic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brand.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We </a:t>
            </a:r>
            <a:r>
              <a:rPr dirty="0" sz="1000" spc="-5" b="0">
                <a:solidFill>
                  <a:srgbClr val="231F20"/>
                </a:solidFill>
                <a:latin typeface="Trebuchet MS"/>
                <a:cs typeface="Trebuchet MS"/>
              </a:rPr>
              <a:t>use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humor </a:t>
            </a:r>
            <a:r>
              <a:rPr dirty="0" sz="1000" spc="-65" b="0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make </a:t>
            </a:r>
            <a:r>
              <a:rPr dirty="0" sz="1000" spc="15" b="0">
                <a:solidFill>
                  <a:srgbClr val="231F20"/>
                </a:solidFill>
                <a:latin typeface="Trebuchet MS"/>
                <a:cs typeface="Trebuchet MS"/>
              </a:rPr>
              <a:t>us 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approachable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65" b="0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humanize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1000" spc="140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communication.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50"/>
              </a:spcBef>
            </a:pPr>
            <a:endParaRPr sz="1450">
              <a:latin typeface="Trebuchet MS"/>
              <a:cs typeface="Trebuchet MS"/>
            </a:endParaRPr>
          </a:p>
          <a:p>
            <a:pPr marL="1612900">
              <a:lnSpc>
                <a:spcPct val="100000"/>
              </a:lnSpc>
            </a:pPr>
            <a:r>
              <a:rPr dirty="0" spc="-425"/>
              <a:t>HOW </a:t>
            </a:r>
            <a:r>
              <a:rPr dirty="0" spc="-360"/>
              <a:t>WE</a:t>
            </a:r>
            <a:r>
              <a:rPr dirty="0" spc="-210"/>
              <a:t> </a:t>
            </a:r>
            <a:r>
              <a:rPr dirty="0" spc="-434"/>
              <a:t>DO</a:t>
            </a:r>
            <a:r>
              <a:rPr dirty="0" spc="-390"/>
              <a:t> </a:t>
            </a:r>
            <a:r>
              <a:rPr dirty="0" spc="-345"/>
              <a:t>IT</a:t>
            </a:r>
          </a:p>
          <a:p>
            <a:pPr marL="1955800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1955164" algn="l"/>
                <a:tab pos="1955800" algn="l"/>
              </a:tabLst>
            </a:pPr>
            <a:r>
              <a:rPr dirty="0" sz="1000" spc="15" b="0">
                <a:solidFill>
                  <a:srgbClr val="231F20"/>
                </a:solidFill>
                <a:latin typeface="Trebuchet MS"/>
                <a:cs typeface="Trebuchet MS"/>
              </a:rPr>
              <a:t>Use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range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of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humor </a:t>
            </a:r>
            <a:r>
              <a:rPr dirty="0" sz="1000" spc="-65" b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dirty="0" sz="1000" spc="55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invite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a conversation </a:t>
            </a:r>
            <a:r>
              <a:rPr dirty="0" sz="1000" spc="-50" b="0">
                <a:solidFill>
                  <a:srgbClr val="231F20"/>
                </a:solidFill>
                <a:latin typeface="Trebuchet MS"/>
                <a:cs typeface="Trebuchet MS"/>
              </a:rPr>
              <a:t>with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customers.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1955800" indent="-228600">
              <a:lnSpc>
                <a:spcPct val="100000"/>
              </a:lnSpc>
              <a:buChar char="•"/>
              <a:tabLst>
                <a:tab pos="1955164" algn="l"/>
                <a:tab pos="1955800" algn="l"/>
              </a:tabLst>
            </a:pPr>
            <a:r>
              <a:rPr dirty="0" sz="1000" spc="10" b="0">
                <a:solidFill>
                  <a:srgbClr val="231F20"/>
                </a:solidFill>
                <a:latin typeface="Trebuchet MS"/>
                <a:cs typeface="Trebuchet MS"/>
              </a:rPr>
              <a:t>Say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something </a:t>
            </a:r>
            <a:r>
              <a:rPr dirty="0" sz="1000" spc="-15" b="0">
                <a:solidFill>
                  <a:srgbClr val="231F20"/>
                </a:solidFill>
                <a:latin typeface="Trebuchet MS"/>
                <a:cs typeface="Trebuchet MS"/>
              </a:rPr>
              <a:t>in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fresh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different</a:t>
            </a:r>
            <a:r>
              <a:rPr dirty="0" sz="1000" spc="75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0" b="0">
                <a:solidFill>
                  <a:srgbClr val="231F20"/>
                </a:solidFill>
                <a:latin typeface="Trebuchet MS"/>
                <a:cs typeface="Trebuchet MS"/>
              </a:rPr>
              <a:t>ways.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1955800" indent="-228600">
              <a:lnSpc>
                <a:spcPct val="100000"/>
              </a:lnSpc>
              <a:buChar char="•"/>
              <a:tabLst>
                <a:tab pos="1955164" algn="l"/>
                <a:tab pos="1955800" algn="l"/>
              </a:tabLst>
            </a:pP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Let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situation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5" b="0">
                <a:solidFill>
                  <a:srgbClr val="231F20"/>
                </a:solidFill>
                <a:latin typeface="Trebuchet MS"/>
                <a:cs typeface="Trebuchet MS"/>
              </a:rPr>
              <a:t>message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decide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tone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5" b="0">
                <a:solidFill>
                  <a:srgbClr val="231F20"/>
                </a:solidFill>
                <a:latin typeface="Trebuchet MS"/>
                <a:cs typeface="Trebuchet MS"/>
              </a:rPr>
              <a:t>volume—from </a:t>
            </a:r>
            <a:r>
              <a:rPr dirty="0" sz="1000" spc="-30" b="0">
                <a:solidFill>
                  <a:srgbClr val="231F20"/>
                </a:solidFill>
                <a:latin typeface="Trebuchet MS"/>
                <a:cs typeface="Trebuchet MS"/>
              </a:rPr>
              <a:t>bright </a:t>
            </a:r>
            <a:r>
              <a:rPr dirty="0" sz="1000" spc="-65" b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dirty="0" sz="1000" spc="35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subtle.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1955800" indent="-228600">
              <a:lnSpc>
                <a:spcPct val="100000"/>
              </a:lnSpc>
              <a:buChar char="•"/>
              <a:tabLst>
                <a:tab pos="1955164" algn="l"/>
                <a:tab pos="1955800" algn="l"/>
              </a:tabLst>
            </a:pPr>
            <a:r>
              <a:rPr dirty="0" sz="1000" spc="-15" b="0">
                <a:solidFill>
                  <a:srgbClr val="231F20"/>
                </a:solidFill>
                <a:latin typeface="Trebuchet MS"/>
                <a:cs typeface="Trebuchet MS"/>
              </a:rPr>
              <a:t>Dial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humor </a:t>
            </a:r>
            <a:r>
              <a:rPr dirty="0" sz="1000" spc="-10" b="0">
                <a:solidFill>
                  <a:srgbClr val="231F20"/>
                </a:solidFill>
                <a:latin typeface="Trebuchet MS"/>
                <a:cs typeface="Trebuchet MS"/>
              </a:rPr>
              <a:t>up </a:t>
            </a:r>
            <a:r>
              <a:rPr dirty="0" sz="1000" spc="-50" b="0">
                <a:solidFill>
                  <a:srgbClr val="231F20"/>
                </a:solidFill>
                <a:latin typeface="Trebuchet MS"/>
                <a:cs typeface="Trebuchet MS"/>
              </a:rPr>
              <a:t>or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down,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depending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on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audience </a:t>
            </a:r>
            <a:r>
              <a:rPr dirty="0" sz="1000" spc="-20" b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dirty="0" sz="1000" spc="-40" b="0">
                <a:solidFill>
                  <a:srgbClr val="231F20"/>
                </a:solidFill>
                <a:latin typeface="Trebuchet MS"/>
                <a:cs typeface="Trebuchet MS"/>
              </a:rPr>
              <a:t>situation.</a:t>
            </a:r>
            <a:endParaRPr sz="1000">
              <a:latin typeface="Trebuchet MS"/>
              <a:cs typeface="Trebuchet MS"/>
            </a:endParaRPr>
          </a:p>
          <a:p>
            <a:pPr marL="1600200">
              <a:lnSpc>
                <a:spcPct val="100000"/>
              </a:lnSpc>
              <a:spcBef>
                <a:spcPts val="15"/>
              </a:spcBef>
              <a:buClr>
                <a:srgbClr val="231F20"/>
              </a:buClr>
              <a:buFont typeface="Trebuchet MS"/>
              <a:buChar char="•"/>
            </a:pPr>
            <a:endParaRPr sz="950">
              <a:latin typeface="Trebuchet MS"/>
              <a:cs typeface="Trebuchet MS"/>
            </a:endParaRPr>
          </a:p>
          <a:p>
            <a:pPr marL="1955800" indent="-228600">
              <a:lnSpc>
                <a:spcPct val="100000"/>
              </a:lnSpc>
              <a:buChar char="•"/>
              <a:tabLst>
                <a:tab pos="1955164" algn="l"/>
                <a:tab pos="1955800" algn="l"/>
              </a:tabLst>
            </a:pPr>
            <a:r>
              <a:rPr dirty="0" sz="1000" spc="-15" b="0">
                <a:solidFill>
                  <a:srgbClr val="231F20"/>
                </a:solidFill>
                <a:latin typeface="Trebuchet MS"/>
                <a:cs typeface="Trebuchet MS"/>
              </a:rPr>
              <a:t>Emphasize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1000" spc="-50" b="0">
                <a:solidFill>
                  <a:srgbClr val="231F20"/>
                </a:solidFill>
                <a:latin typeface="Trebuchet MS"/>
                <a:cs typeface="Trebuchet MS"/>
              </a:rPr>
              <a:t>other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personality </a:t>
            </a:r>
            <a:r>
              <a:rPr dirty="0" sz="1000" spc="-40" b="0">
                <a:solidFill>
                  <a:srgbClr val="231F20"/>
                </a:solidFill>
                <a:latin typeface="Trebuchet MS"/>
                <a:cs typeface="Trebuchet MS"/>
              </a:rPr>
              <a:t>traits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when </a:t>
            </a:r>
            <a:r>
              <a:rPr dirty="0" sz="1000" spc="-25" b="0">
                <a:solidFill>
                  <a:srgbClr val="231F20"/>
                </a:solidFill>
                <a:latin typeface="Trebuchet MS"/>
                <a:cs typeface="Trebuchet MS"/>
              </a:rPr>
              <a:t>humor </a:t>
            </a:r>
            <a:r>
              <a:rPr dirty="0" sz="1000" spc="5" b="0">
                <a:solidFill>
                  <a:srgbClr val="231F20"/>
                </a:solidFill>
                <a:latin typeface="Trebuchet MS"/>
                <a:cs typeface="Trebuchet MS"/>
              </a:rPr>
              <a:t>is </a:t>
            </a:r>
            <a:r>
              <a:rPr dirty="0" sz="1000" spc="-35" b="0">
                <a:solidFill>
                  <a:srgbClr val="231F20"/>
                </a:solidFill>
                <a:latin typeface="Trebuchet MS"/>
                <a:cs typeface="Trebuchet MS"/>
              </a:rPr>
              <a:t>dialed</a:t>
            </a:r>
            <a:r>
              <a:rPr dirty="0" sz="1000" spc="-10" b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000" spc="-45" b="0">
                <a:solidFill>
                  <a:srgbClr val="231F20"/>
                </a:solidFill>
                <a:latin typeface="Trebuchet MS"/>
                <a:cs typeface="Trebuchet MS"/>
              </a:rPr>
              <a:t>down.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095" y="5915456"/>
            <a:ext cx="217678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A </a:t>
            </a:r>
            <a:r>
              <a:rPr dirty="0" sz="1200" spc="-275" b="1">
                <a:solidFill>
                  <a:srgbClr val="005288"/>
                </a:solidFill>
                <a:latin typeface="Verdana"/>
                <a:cs typeface="Verdana"/>
              </a:rPr>
              <a:t>JOKE </a:t>
            </a:r>
            <a:r>
              <a:rPr dirty="0" sz="1200" spc="-260" b="1">
                <a:solidFill>
                  <a:srgbClr val="005288"/>
                </a:solidFill>
                <a:latin typeface="Verdana"/>
                <a:cs typeface="Verdana"/>
              </a:rPr>
              <a:t>IS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A </a:t>
            </a:r>
            <a:r>
              <a:rPr dirty="0" sz="1200" spc="-245" b="1">
                <a:solidFill>
                  <a:srgbClr val="005288"/>
                </a:solidFill>
                <a:latin typeface="Verdana"/>
                <a:cs typeface="Verdana"/>
              </a:rPr>
              <a:t>VERY </a:t>
            </a:r>
            <a:r>
              <a:rPr dirty="0" sz="1200" spc="-265" b="1">
                <a:solidFill>
                  <a:srgbClr val="005288"/>
                </a:solidFill>
                <a:latin typeface="Verdana"/>
                <a:cs typeface="Verdana"/>
              </a:rPr>
              <a:t>SERIOUS</a:t>
            </a:r>
            <a:r>
              <a:rPr dirty="0" sz="1200" spc="-23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60" b="1">
                <a:solidFill>
                  <a:srgbClr val="005288"/>
                </a:solidFill>
                <a:latin typeface="Verdana"/>
                <a:cs typeface="Verdana"/>
              </a:rPr>
              <a:t>THING.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algn="r" marR="56515">
              <a:lnSpc>
                <a:spcPct val="100000"/>
              </a:lnSpc>
            </a:pPr>
            <a:r>
              <a:rPr dirty="0" sz="1200" spc="-254" b="1">
                <a:solidFill>
                  <a:srgbClr val="005288"/>
                </a:solidFill>
                <a:latin typeface="Verdana"/>
                <a:cs typeface="Verdana"/>
              </a:rPr>
              <a:t>– </a:t>
            </a:r>
            <a:r>
              <a:rPr dirty="0" sz="1200" spc="-290" b="1">
                <a:solidFill>
                  <a:srgbClr val="005288"/>
                </a:solidFill>
                <a:latin typeface="Verdana"/>
                <a:cs typeface="Verdana"/>
              </a:rPr>
              <a:t>WINSTON</a:t>
            </a:r>
            <a:r>
              <a:rPr dirty="0" sz="1200" spc="-270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200" spc="-260" b="1">
                <a:solidFill>
                  <a:srgbClr val="005288"/>
                </a:solidFill>
                <a:latin typeface="Verdana"/>
                <a:cs typeface="Verdana"/>
              </a:rPr>
              <a:t>CHURCHILL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15746"/>
            <a:ext cx="3037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BRAND VOICE</a:t>
            </a:r>
            <a:r>
              <a:rPr dirty="0" spc="-315"/>
              <a:t> </a:t>
            </a:r>
            <a:r>
              <a:rPr dirty="0" spc="-49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0687" y="5295798"/>
            <a:ext cx="6822440" cy="858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390" b="1">
                <a:solidFill>
                  <a:srgbClr val="005288"/>
                </a:solidFill>
                <a:latin typeface="Verdana"/>
                <a:cs typeface="Verdana"/>
              </a:rPr>
              <a:t>You </a:t>
            </a:r>
            <a:r>
              <a:rPr dirty="0" sz="1800" spc="-295" b="1">
                <a:solidFill>
                  <a:srgbClr val="005288"/>
                </a:solidFill>
                <a:latin typeface="Verdana"/>
                <a:cs typeface="Verdana"/>
              </a:rPr>
              <a:t>can </a:t>
            </a:r>
            <a:r>
              <a:rPr dirty="0" sz="1800" spc="-254" b="1">
                <a:solidFill>
                  <a:srgbClr val="005288"/>
                </a:solidFill>
                <a:latin typeface="Verdana"/>
                <a:cs typeface="Verdana"/>
              </a:rPr>
              <a:t>dial </a:t>
            </a:r>
            <a:r>
              <a:rPr dirty="0" sz="1800" spc="-280" b="1">
                <a:solidFill>
                  <a:srgbClr val="005288"/>
                </a:solidFill>
                <a:latin typeface="Verdana"/>
                <a:cs typeface="Verdana"/>
              </a:rPr>
              <a:t>clever </a:t>
            </a:r>
            <a:r>
              <a:rPr dirty="0" sz="1800" spc="-385" b="1">
                <a:solidFill>
                  <a:srgbClr val="005288"/>
                </a:solidFill>
                <a:latin typeface="Verdana"/>
                <a:cs typeface="Verdana"/>
              </a:rPr>
              <a:t>up </a:t>
            </a:r>
            <a:r>
              <a:rPr dirty="0" sz="1800" spc="-330" b="1">
                <a:solidFill>
                  <a:srgbClr val="005288"/>
                </a:solidFill>
                <a:latin typeface="Verdana"/>
                <a:cs typeface="Verdana"/>
              </a:rPr>
              <a:t>or </a:t>
            </a:r>
            <a:r>
              <a:rPr dirty="0" sz="1800" spc="-370" b="1">
                <a:solidFill>
                  <a:srgbClr val="005288"/>
                </a:solidFill>
                <a:latin typeface="Verdana"/>
                <a:cs typeface="Verdana"/>
              </a:rPr>
              <a:t>down, </a:t>
            </a:r>
            <a:r>
              <a:rPr dirty="0" sz="1800" spc="-345" b="1">
                <a:solidFill>
                  <a:srgbClr val="005288"/>
                </a:solidFill>
                <a:latin typeface="Verdana"/>
                <a:cs typeface="Verdana"/>
              </a:rPr>
              <a:t>depending </a:t>
            </a:r>
            <a:r>
              <a:rPr dirty="0" sz="1800" spc="-370" b="1">
                <a:solidFill>
                  <a:srgbClr val="005288"/>
                </a:solidFill>
                <a:latin typeface="Verdana"/>
                <a:cs typeface="Verdana"/>
              </a:rPr>
              <a:t>on </a:t>
            </a:r>
            <a:r>
              <a:rPr dirty="0" sz="1800" spc="-340" b="1">
                <a:solidFill>
                  <a:srgbClr val="005288"/>
                </a:solidFill>
                <a:latin typeface="Verdana"/>
                <a:cs typeface="Verdana"/>
              </a:rPr>
              <a:t>the </a:t>
            </a:r>
            <a:r>
              <a:rPr dirty="0" sz="1800" spc="-310" b="1">
                <a:solidFill>
                  <a:srgbClr val="005288"/>
                </a:solidFill>
                <a:latin typeface="Verdana"/>
                <a:cs typeface="Verdana"/>
              </a:rPr>
              <a:t>audience </a:t>
            </a:r>
            <a:r>
              <a:rPr dirty="0" sz="1800" spc="-365" b="1">
                <a:solidFill>
                  <a:srgbClr val="005288"/>
                </a:solidFill>
                <a:latin typeface="Verdana"/>
                <a:cs typeface="Verdana"/>
              </a:rPr>
              <a:t>and</a:t>
            </a:r>
            <a:r>
              <a:rPr dirty="0" sz="1800" spc="-40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800" spc="-285" b="1">
                <a:solidFill>
                  <a:srgbClr val="005288"/>
                </a:solidFill>
                <a:latin typeface="Verdana"/>
                <a:cs typeface="Verdana"/>
              </a:rPr>
              <a:t>situation.</a:t>
            </a:r>
            <a:endParaRPr sz="1800">
              <a:latin typeface="Verdana"/>
              <a:cs typeface="Verdana"/>
            </a:endParaRPr>
          </a:p>
          <a:p>
            <a:pPr algn="ctr" marL="354965" marR="347345">
              <a:lnSpc>
                <a:spcPts val="2200"/>
              </a:lnSpc>
              <a:spcBef>
                <a:spcPts val="80"/>
              </a:spcBef>
            </a:pPr>
            <a:r>
              <a:rPr dirty="0" sz="1800" spc="-365" b="1">
                <a:solidFill>
                  <a:srgbClr val="005288"/>
                </a:solidFill>
                <a:latin typeface="Verdana"/>
                <a:cs typeface="Verdana"/>
              </a:rPr>
              <a:t>But </a:t>
            </a:r>
            <a:r>
              <a:rPr dirty="0" sz="1800" spc="-190" b="1">
                <a:solidFill>
                  <a:srgbClr val="005288"/>
                </a:solidFill>
                <a:latin typeface="Verdana"/>
                <a:cs typeface="Verdana"/>
              </a:rPr>
              <a:t>if </a:t>
            </a:r>
            <a:r>
              <a:rPr dirty="0" sz="1800" spc="-240" b="1">
                <a:solidFill>
                  <a:srgbClr val="005288"/>
                </a:solidFill>
                <a:latin typeface="Verdana"/>
                <a:cs typeface="Verdana"/>
              </a:rPr>
              <a:t>it’s </a:t>
            </a:r>
            <a:r>
              <a:rPr dirty="0" sz="1800" spc="-285" b="1">
                <a:solidFill>
                  <a:srgbClr val="005288"/>
                </a:solidFill>
                <a:latin typeface="Verdana"/>
                <a:cs typeface="Verdana"/>
              </a:rPr>
              <a:t>dialed </a:t>
            </a:r>
            <a:r>
              <a:rPr dirty="0" sz="1800" spc="-370" b="1">
                <a:solidFill>
                  <a:srgbClr val="005288"/>
                </a:solidFill>
                <a:latin typeface="Verdana"/>
                <a:cs typeface="Verdana"/>
              </a:rPr>
              <a:t>down, </a:t>
            </a:r>
            <a:r>
              <a:rPr dirty="0" sz="1800" spc="-204" b="1">
                <a:solidFill>
                  <a:srgbClr val="005288"/>
                </a:solidFill>
                <a:latin typeface="Verdana"/>
                <a:cs typeface="Verdana"/>
              </a:rPr>
              <a:t>still </a:t>
            </a:r>
            <a:r>
              <a:rPr dirty="0" sz="1800" spc="-300" b="1">
                <a:solidFill>
                  <a:srgbClr val="005288"/>
                </a:solidFill>
                <a:latin typeface="Verdana"/>
                <a:cs typeface="Verdana"/>
              </a:rPr>
              <a:t>elevate </a:t>
            </a:r>
            <a:r>
              <a:rPr dirty="0" sz="1800" spc="-340" b="1">
                <a:solidFill>
                  <a:srgbClr val="005288"/>
                </a:solidFill>
                <a:latin typeface="Verdana"/>
                <a:cs typeface="Verdana"/>
              </a:rPr>
              <a:t>the </a:t>
            </a:r>
            <a:r>
              <a:rPr dirty="0" sz="1800" spc="-335" b="1">
                <a:solidFill>
                  <a:srgbClr val="005288"/>
                </a:solidFill>
                <a:latin typeface="Verdana"/>
                <a:cs typeface="Verdana"/>
              </a:rPr>
              <a:t>other </a:t>
            </a:r>
            <a:r>
              <a:rPr dirty="0" sz="1800" spc="-285" b="1">
                <a:solidFill>
                  <a:srgbClr val="005288"/>
                </a:solidFill>
                <a:latin typeface="Verdana"/>
                <a:cs typeface="Verdana"/>
              </a:rPr>
              <a:t>aspects </a:t>
            </a:r>
            <a:r>
              <a:rPr dirty="0" sz="1800" spc="-295" b="1">
                <a:solidFill>
                  <a:srgbClr val="005288"/>
                </a:solidFill>
                <a:latin typeface="Verdana"/>
                <a:cs typeface="Verdana"/>
              </a:rPr>
              <a:t>of </a:t>
            </a:r>
            <a:r>
              <a:rPr dirty="0" sz="1800" spc="-355" b="1">
                <a:solidFill>
                  <a:srgbClr val="005288"/>
                </a:solidFill>
                <a:latin typeface="Verdana"/>
                <a:cs typeface="Verdana"/>
              </a:rPr>
              <a:t>our </a:t>
            </a:r>
            <a:r>
              <a:rPr dirty="0" sz="1800" spc="-260" b="1">
                <a:solidFill>
                  <a:srgbClr val="005288"/>
                </a:solidFill>
                <a:latin typeface="Verdana"/>
                <a:cs typeface="Verdana"/>
              </a:rPr>
              <a:t>voice:  </a:t>
            </a:r>
            <a:r>
              <a:rPr dirty="0" sz="1800" spc="-360" b="1">
                <a:solidFill>
                  <a:srgbClr val="005288"/>
                </a:solidFill>
                <a:latin typeface="Verdana"/>
                <a:cs typeface="Verdana"/>
              </a:rPr>
              <a:t>Optimism, </a:t>
            </a:r>
            <a:r>
              <a:rPr dirty="0" sz="1800" spc="-345" b="1">
                <a:solidFill>
                  <a:srgbClr val="005288"/>
                </a:solidFill>
                <a:latin typeface="Verdana"/>
                <a:cs typeface="Verdana"/>
              </a:rPr>
              <a:t>Honest </a:t>
            </a:r>
            <a:r>
              <a:rPr dirty="0" sz="1800" spc="-375" b="1">
                <a:solidFill>
                  <a:srgbClr val="005288"/>
                </a:solidFill>
                <a:latin typeface="Verdana"/>
                <a:cs typeface="Verdana"/>
              </a:rPr>
              <a:t>Empathy, </a:t>
            </a:r>
            <a:r>
              <a:rPr dirty="0" sz="1800" spc="-305" b="1">
                <a:solidFill>
                  <a:srgbClr val="005288"/>
                </a:solidFill>
                <a:latin typeface="Verdana"/>
                <a:cs typeface="Verdana"/>
              </a:rPr>
              <a:t>Personable, </a:t>
            </a:r>
            <a:r>
              <a:rPr dirty="0" sz="1800" spc="-365" b="1">
                <a:solidFill>
                  <a:srgbClr val="005288"/>
                </a:solidFill>
                <a:latin typeface="Verdana"/>
                <a:cs typeface="Verdana"/>
              </a:rPr>
              <a:t>and</a:t>
            </a:r>
            <a:r>
              <a:rPr dirty="0" sz="1800" spc="-335" b="1">
                <a:solidFill>
                  <a:srgbClr val="005288"/>
                </a:solidFill>
                <a:latin typeface="Verdana"/>
                <a:cs typeface="Verdana"/>
              </a:rPr>
              <a:t> </a:t>
            </a:r>
            <a:r>
              <a:rPr dirty="0" sz="1800" spc="-345" b="1">
                <a:solidFill>
                  <a:srgbClr val="005288"/>
                </a:solidFill>
                <a:latin typeface="Verdana"/>
                <a:cs typeface="Verdana"/>
              </a:rPr>
              <a:t>Engaging/Inviting.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609" y="1914918"/>
            <a:ext cx="140589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34" b="1">
                <a:solidFill>
                  <a:srgbClr val="B5111A"/>
                </a:solidFill>
                <a:latin typeface="Verdana"/>
                <a:cs typeface="Verdana"/>
              </a:rPr>
              <a:t>NEVER</a:t>
            </a:r>
            <a:r>
              <a:rPr dirty="0" sz="2100" spc="-210" b="1">
                <a:solidFill>
                  <a:srgbClr val="B5111A"/>
                </a:solidFill>
                <a:latin typeface="Verdana"/>
                <a:cs typeface="Verdana"/>
              </a:rPr>
              <a:t> </a:t>
            </a:r>
            <a:r>
              <a:rPr dirty="0" sz="2100" spc="-430" b="1">
                <a:solidFill>
                  <a:srgbClr val="B5111A"/>
                </a:solidFill>
                <a:latin typeface="Verdana"/>
                <a:cs typeface="Verdana"/>
              </a:rPr>
              <a:t>HERE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5364" y="1914918"/>
            <a:ext cx="140589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34" b="1">
                <a:solidFill>
                  <a:srgbClr val="B5111A"/>
                </a:solidFill>
                <a:latin typeface="Verdana"/>
                <a:cs typeface="Verdana"/>
              </a:rPr>
              <a:t>NEVER</a:t>
            </a:r>
            <a:r>
              <a:rPr dirty="0" sz="2100" spc="-210" b="1">
                <a:solidFill>
                  <a:srgbClr val="B5111A"/>
                </a:solidFill>
                <a:latin typeface="Verdana"/>
                <a:cs typeface="Verdana"/>
              </a:rPr>
              <a:t> </a:t>
            </a:r>
            <a:r>
              <a:rPr dirty="0" sz="2100" spc="-430" b="1">
                <a:solidFill>
                  <a:srgbClr val="B5111A"/>
                </a:solidFill>
                <a:latin typeface="Verdana"/>
                <a:cs typeface="Verdana"/>
              </a:rPr>
              <a:t>HERE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3045" y="3029153"/>
            <a:ext cx="4764405" cy="1641475"/>
            <a:chOff x="2673045" y="3029153"/>
            <a:chExt cx="4764405" cy="1641475"/>
          </a:xfrm>
        </p:grpSpPr>
        <p:sp>
          <p:nvSpPr>
            <p:cNvPr id="7" name="object 7"/>
            <p:cNvSpPr/>
            <p:nvPr/>
          </p:nvSpPr>
          <p:spPr>
            <a:xfrm>
              <a:off x="2673045" y="3029153"/>
              <a:ext cx="4764405" cy="1641475"/>
            </a:xfrm>
            <a:custGeom>
              <a:avLst/>
              <a:gdLst/>
              <a:ahLst/>
              <a:cxnLst/>
              <a:rect l="l" t="t" r="r" b="b"/>
              <a:pathLst>
                <a:path w="4764405" h="1641475">
                  <a:moveTo>
                    <a:pt x="4764024" y="0"/>
                  </a:moveTo>
                  <a:lnTo>
                    <a:pt x="0" y="0"/>
                  </a:lnTo>
                  <a:lnTo>
                    <a:pt x="0" y="1641348"/>
                  </a:lnTo>
                  <a:lnTo>
                    <a:pt x="4764024" y="1641348"/>
                  </a:lnTo>
                  <a:lnTo>
                    <a:pt x="4764024" y="0"/>
                  </a:lnTo>
                  <a:close/>
                </a:path>
              </a:pathLst>
            </a:custGeom>
            <a:solidFill>
              <a:srgbClr val="231F2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00553" y="3056729"/>
              <a:ext cx="4632325" cy="1508125"/>
            </a:xfrm>
            <a:custGeom>
              <a:avLst/>
              <a:gdLst/>
              <a:ahLst/>
              <a:cxnLst/>
              <a:rect l="l" t="t" r="r" b="b"/>
              <a:pathLst>
                <a:path w="4632325" h="1508125">
                  <a:moveTo>
                    <a:pt x="3839603" y="0"/>
                  </a:moveTo>
                  <a:lnTo>
                    <a:pt x="3771290" y="22779"/>
                  </a:lnTo>
                  <a:lnTo>
                    <a:pt x="3746712" y="52798"/>
                  </a:lnTo>
                  <a:lnTo>
                    <a:pt x="3737394" y="89238"/>
                  </a:lnTo>
                  <a:lnTo>
                    <a:pt x="3737394" y="400108"/>
                  </a:lnTo>
                  <a:lnTo>
                    <a:pt x="2050427" y="400108"/>
                  </a:lnTo>
                  <a:lnTo>
                    <a:pt x="2046732" y="400388"/>
                  </a:lnTo>
                  <a:lnTo>
                    <a:pt x="892771" y="400388"/>
                  </a:lnTo>
                  <a:lnTo>
                    <a:pt x="892771" y="89568"/>
                  </a:lnTo>
                  <a:lnTo>
                    <a:pt x="889702" y="70684"/>
                  </a:lnTo>
                  <a:lnTo>
                    <a:pt x="873401" y="36170"/>
                  </a:lnTo>
                  <a:lnTo>
                    <a:pt x="826987" y="4461"/>
                  </a:lnTo>
                  <a:lnTo>
                    <a:pt x="791697" y="46"/>
                  </a:lnTo>
                  <a:lnTo>
                    <a:pt x="757252" y="7689"/>
                  </a:lnTo>
                  <a:lnTo>
                    <a:pt x="727887" y="27389"/>
                  </a:lnTo>
                  <a:lnTo>
                    <a:pt x="25412" y="691954"/>
                  </a:lnTo>
                  <a:lnTo>
                    <a:pt x="6353" y="721029"/>
                  </a:lnTo>
                  <a:lnTo>
                    <a:pt x="0" y="754121"/>
                  </a:lnTo>
                  <a:lnTo>
                    <a:pt x="6353" y="787213"/>
                  </a:lnTo>
                  <a:lnTo>
                    <a:pt x="690812" y="1445996"/>
                  </a:lnTo>
                  <a:lnTo>
                    <a:pt x="727887" y="1480878"/>
                  </a:lnTo>
                  <a:lnTo>
                    <a:pt x="791697" y="1507947"/>
                  </a:lnTo>
                  <a:lnTo>
                    <a:pt x="826987" y="1502886"/>
                  </a:lnTo>
                  <a:lnTo>
                    <a:pt x="873401" y="1471167"/>
                  </a:lnTo>
                  <a:lnTo>
                    <a:pt x="892771" y="1418712"/>
                  </a:lnTo>
                  <a:lnTo>
                    <a:pt x="892771" y="1107854"/>
                  </a:lnTo>
                  <a:lnTo>
                    <a:pt x="2580132" y="1107854"/>
                  </a:lnTo>
                  <a:lnTo>
                    <a:pt x="2584551" y="1107524"/>
                  </a:lnTo>
                  <a:lnTo>
                    <a:pt x="3737394" y="1107524"/>
                  </a:lnTo>
                  <a:lnTo>
                    <a:pt x="3737394" y="1418394"/>
                  </a:lnTo>
                  <a:lnTo>
                    <a:pt x="3740823" y="1437256"/>
                  </a:lnTo>
                  <a:lnTo>
                    <a:pt x="3758689" y="1471765"/>
                  </a:lnTo>
                  <a:lnTo>
                    <a:pt x="3805132" y="1503485"/>
                  </a:lnTo>
                  <a:lnTo>
                    <a:pt x="3839887" y="1507905"/>
                  </a:lnTo>
                  <a:lnTo>
                    <a:pt x="3874231" y="1500269"/>
                  </a:lnTo>
                  <a:lnTo>
                    <a:pt x="3904564" y="1480573"/>
                  </a:lnTo>
                  <a:lnTo>
                    <a:pt x="4604791" y="815970"/>
                  </a:lnTo>
                  <a:lnTo>
                    <a:pt x="4625108" y="786901"/>
                  </a:lnTo>
                  <a:lnTo>
                    <a:pt x="4631880" y="753811"/>
                  </a:lnTo>
                  <a:lnTo>
                    <a:pt x="4625108" y="720724"/>
                  </a:lnTo>
                  <a:lnTo>
                    <a:pt x="4604791" y="691662"/>
                  </a:lnTo>
                  <a:lnTo>
                    <a:pt x="3904564" y="27046"/>
                  </a:lnTo>
                  <a:lnTo>
                    <a:pt x="3874196" y="7396"/>
                  </a:lnTo>
                  <a:lnTo>
                    <a:pt x="3839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093" y="3142170"/>
              <a:ext cx="4465320" cy="1337310"/>
            </a:xfrm>
            <a:custGeom>
              <a:avLst/>
              <a:gdLst/>
              <a:ahLst/>
              <a:cxnLst/>
              <a:rect l="l" t="t" r="r" b="b"/>
              <a:pathLst>
                <a:path w="4465320" h="1337310">
                  <a:moveTo>
                    <a:pt x="3747211" y="0"/>
                  </a:moveTo>
                  <a:lnTo>
                    <a:pt x="3749675" y="376173"/>
                  </a:lnTo>
                  <a:lnTo>
                    <a:pt x="1382915" y="378205"/>
                  </a:lnTo>
                  <a:lnTo>
                    <a:pt x="1382915" y="380276"/>
                  </a:lnTo>
                  <a:lnTo>
                    <a:pt x="717613" y="380276"/>
                  </a:lnTo>
                  <a:lnTo>
                    <a:pt x="717613" y="12"/>
                  </a:lnTo>
                  <a:lnTo>
                    <a:pt x="0" y="668527"/>
                  </a:lnTo>
                  <a:lnTo>
                    <a:pt x="717613" y="1337055"/>
                  </a:lnTo>
                  <a:lnTo>
                    <a:pt x="715149" y="960881"/>
                  </a:lnTo>
                  <a:lnTo>
                    <a:pt x="3081908" y="958849"/>
                  </a:lnTo>
                  <a:lnTo>
                    <a:pt x="3081908" y="956792"/>
                  </a:lnTo>
                  <a:lnTo>
                    <a:pt x="3747211" y="956792"/>
                  </a:lnTo>
                  <a:lnTo>
                    <a:pt x="3747211" y="1337055"/>
                  </a:lnTo>
                  <a:lnTo>
                    <a:pt x="4464824" y="668527"/>
                  </a:lnTo>
                  <a:lnTo>
                    <a:pt x="3747211" y="0"/>
                  </a:lnTo>
                  <a:close/>
                </a:path>
              </a:pathLst>
            </a:custGeom>
            <a:solidFill>
              <a:srgbClr val="FFE5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535360" y="1686318"/>
            <a:ext cx="962660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900" spc="-630" b="1">
                <a:solidFill>
                  <a:srgbClr val="005288"/>
                </a:solidFill>
                <a:latin typeface="Verdana"/>
                <a:cs typeface="Verdana"/>
              </a:rPr>
              <a:t>YES!</a:t>
            </a:r>
            <a:endParaRPr sz="3900">
              <a:latin typeface="Verdana"/>
              <a:cs typeface="Verdana"/>
            </a:endParaRPr>
          </a:p>
          <a:p>
            <a:pPr algn="ctr" marL="172720" marR="165100">
              <a:lnSpc>
                <a:spcPts val="1510"/>
              </a:lnSpc>
              <a:spcBef>
                <a:spcPts val="2010"/>
              </a:spcBef>
            </a:pPr>
            <a:r>
              <a:rPr dirty="0" sz="1500" spc="-200" b="1">
                <a:solidFill>
                  <a:srgbClr val="005288"/>
                </a:solidFill>
                <a:latin typeface="Arial"/>
                <a:cs typeface="Arial"/>
              </a:rPr>
              <a:t>CASUAL  </a:t>
            </a:r>
            <a:r>
              <a:rPr dirty="0" sz="1500" spc="-155" b="1">
                <a:solidFill>
                  <a:srgbClr val="005288"/>
                </a:solidFill>
                <a:latin typeface="Arial"/>
                <a:cs typeface="Arial"/>
              </a:rPr>
              <a:t>WIT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3836" y="2495588"/>
            <a:ext cx="544195" cy="45085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73660" marR="5080" indent="-61594">
              <a:lnSpc>
                <a:spcPts val="1510"/>
              </a:lnSpc>
              <a:spcBef>
                <a:spcPts val="420"/>
              </a:spcBef>
            </a:pPr>
            <a:r>
              <a:rPr dirty="0" sz="1500" spc="-180" b="1">
                <a:solidFill>
                  <a:srgbClr val="005288"/>
                </a:solidFill>
                <a:latin typeface="Arial"/>
                <a:cs typeface="Arial"/>
              </a:rPr>
              <a:t>FUNNY  </a:t>
            </a:r>
            <a:r>
              <a:rPr dirty="0" sz="1500" spc="-245" b="1">
                <a:solidFill>
                  <a:srgbClr val="005288"/>
                </a:solidFill>
                <a:latin typeface="Arial"/>
                <a:cs typeface="Arial"/>
              </a:rPr>
              <a:t>JOKE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1143" y="2495588"/>
            <a:ext cx="1072515" cy="45085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04139" marR="5080" indent="-92075">
              <a:lnSpc>
                <a:spcPts val="1510"/>
              </a:lnSpc>
              <a:spcBef>
                <a:spcPts val="420"/>
              </a:spcBef>
            </a:pPr>
            <a:r>
              <a:rPr dirty="0" sz="1500" spc="-240" b="1">
                <a:solidFill>
                  <a:srgbClr val="005288"/>
                </a:solidFill>
                <a:latin typeface="Arial"/>
                <a:cs typeface="Arial"/>
              </a:rPr>
              <a:t>CLEVER </a:t>
            </a:r>
            <a:r>
              <a:rPr dirty="0" sz="1500" spc="-225" b="1">
                <a:solidFill>
                  <a:srgbClr val="005288"/>
                </a:solidFill>
                <a:latin typeface="Arial"/>
                <a:cs typeface="Arial"/>
              </a:rPr>
              <a:t>TURN  </a:t>
            </a:r>
            <a:r>
              <a:rPr dirty="0" sz="1500" spc="-265" b="1">
                <a:solidFill>
                  <a:srgbClr val="005288"/>
                </a:solidFill>
                <a:latin typeface="Arial"/>
                <a:cs typeface="Arial"/>
              </a:rPr>
              <a:t>OF</a:t>
            </a:r>
            <a:r>
              <a:rPr dirty="0" sz="1500" spc="-235" b="1">
                <a:solidFill>
                  <a:srgbClr val="005288"/>
                </a:solidFill>
                <a:latin typeface="Arial"/>
                <a:cs typeface="Arial"/>
              </a:rPr>
              <a:t> </a:t>
            </a:r>
            <a:r>
              <a:rPr dirty="0" sz="1500" spc="-229" b="1">
                <a:solidFill>
                  <a:srgbClr val="005288"/>
                </a:solidFill>
                <a:latin typeface="Arial"/>
                <a:cs typeface="Arial"/>
              </a:rPr>
              <a:t>PHRASE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609" y="3411504"/>
            <a:ext cx="1325880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dirty="0" sz="1150" spc="-155" b="1">
                <a:solidFill>
                  <a:srgbClr val="B5111A"/>
                </a:solidFill>
                <a:latin typeface="Arial"/>
                <a:cs typeface="Arial"/>
              </a:rPr>
              <a:t>SLAPSTICK, </a:t>
            </a:r>
            <a:r>
              <a:rPr dirty="0" sz="1150" spc="-170" b="1">
                <a:solidFill>
                  <a:srgbClr val="B5111A"/>
                </a:solidFill>
                <a:latin typeface="Arial"/>
                <a:cs typeface="Arial"/>
              </a:rPr>
              <a:t>SILLY,  </a:t>
            </a:r>
            <a:r>
              <a:rPr dirty="0" sz="1150" spc="-190" b="1">
                <a:solidFill>
                  <a:srgbClr val="B5111A"/>
                </a:solidFill>
                <a:latin typeface="Arial"/>
                <a:cs typeface="Arial"/>
              </a:rPr>
              <a:t>BAD </a:t>
            </a:r>
            <a:r>
              <a:rPr dirty="0" sz="1150" spc="-155" b="1">
                <a:solidFill>
                  <a:srgbClr val="B5111A"/>
                </a:solidFill>
                <a:latin typeface="Arial"/>
                <a:cs typeface="Arial"/>
              </a:rPr>
              <a:t>PUN, </a:t>
            </a:r>
            <a:r>
              <a:rPr dirty="0" sz="1150" spc="-175" b="1">
                <a:solidFill>
                  <a:srgbClr val="B5111A"/>
                </a:solidFill>
                <a:latin typeface="Arial"/>
                <a:cs typeface="Arial"/>
              </a:rPr>
              <a:t>DUMB </a:t>
            </a:r>
            <a:r>
              <a:rPr dirty="0" sz="1150" spc="-170" b="1">
                <a:solidFill>
                  <a:srgbClr val="B5111A"/>
                </a:solidFill>
                <a:latin typeface="Arial"/>
                <a:cs typeface="Arial"/>
              </a:rPr>
              <a:t>JOKE,  </a:t>
            </a:r>
            <a:r>
              <a:rPr dirty="0" sz="1150" spc="-190" b="1">
                <a:solidFill>
                  <a:srgbClr val="B5111A"/>
                </a:solidFill>
                <a:latin typeface="Arial"/>
                <a:cs typeface="Arial"/>
              </a:rPr>
              <a:t>OVERLABORED,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150" spc="-220" b="1">
                <a:solidFill>
                  <a:srgbClr val="B5111A"/>
                </a:solidFill>
                <a:latin typeface="Arial"/>
                <a:cs typeface="Arial"/>
              </a:rPr>
              <a:t>POOR</a:t>
            </a:r>
            <a:r>
              <a:rPr dirty="0" sz="1150" spc="-195" b="1">
                <a:solidFill>
                  <a:srgbClr val="B5111A"/>
                </a:solidFill>
                <a:latin typeface="Arial"/>
                <a:cs typeface="Arial"/>
              </a:rPr>
              <a:t> </a:t>
            </a:r>
            <a:r>
              <a:rPr dirty="0" sz="1150" spc="-190" b="1">
                <a:solidFill>
                  <a:srgbClr val="B5111A"/>
                </a:solidFill>
                <a:latin typeface="Arial"/>
                <a:cs typeface="Arial"/>
              </a:rPr>
              <a:t>TASTE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5364" y="3411504"/>
            <a:ext cx="1169670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dirty="0" sz="1150" spc="-155" b="1">
                <a:solidFill>
                  <a:srgbClr val="B5111A"/>
                </a:solidFill>
                <a:latin typeface="Arial"/>
                <a:cs typeface="Arial"/>
              </a:rPr>
              <a:t>DULL, </a:t>
            </a:r>
            <a:r>
              <a:rPr dirty="0" sz="1150" spc="-135" b="1">
                <a:solidFill>
                  <a:srgbClr val="B5111A"/>
                </a:solidFill>
                <a:latin typeface="Arial"/>
                <a:cs typeface="Arial"/>
              </a:rPr>
              <a:t>ELITIST,  </a:t>
            </a:r>
            <a:r>
              <a:rPr dirty="0" sz="1150" spc="-190" b="1">
                <a:solidFill>
                  <a:srgbClr val="B5111A"/>
                </a:solidFill>
                <a:latin typeface="Arial"/>
                <a:cs typeface="Arial"/>
              </a:rPr>
              <a:t>OBSCURE, </a:t>
            </a:r>
            <a:r>
              <a:rPr dirty="0" sz="1150" spc="-155" b="1">
                <a:solidFill>
                  <a:srgbClr val="B5111A"/>
                </a:solidFill>
                <a:latin typeface="Arial"/>
                <a:cs typeface="Arial"/>
              </a:rPr>
              <a:t>CAUSTIC,  </a:t>
            </a:r>
            <a:r>
              <a:rPr dirty="0" sz="1150" spc="-160" b="1">
                <a:solidFill>
                  <a:srgbClr val="B5111A"/>
                </a:solidFill>
                <a:latin typeface="Arial"/>
                <a:cs typeface="Arial"/>
              </a:rPr>
              <a:t>PATERNALISTIC,  </a:t>
            </a:r>
            <a:r>
              <a:rPr dirty="0" sz="1150" spc="-190" b="1">
                <a:solidFill>
                  <a:srgbClr val="B5111A"/>
                </a:solidFill>
                <a:latin typeface="Arial"/>
                <a:cs typeface="Arial"/>
              </a:rPr>
              <a:t>CONDESCENDING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27833" y="1656588"/>
            <a:ext cx="0" cy="3182620"/>
          </a:xfrm>
          <a:custGeom>
            <a:avLst/>
            <a:gdLst/>
            <a:ahLst/>
            <a:cxnLst/>
            <a:rect l="l" t="t" r="r" b="b"/>
            <a:pathLst>
              <a:path w="0" h="3182620">
                <a:moveTo>
                  <a:pt x="0" y="0"/>
                </a:moveTo>
                <a:lnTo>
                  <a:pt x="0" y="3182112"/>
                </a:lnTo>
              </a:path>
            </a:pathLst>
          </a:custGeom>
          <a:ln w="50800">
            <a:solidFill>
              <a:srgbClr val="0052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34999" y="1656588"/>
            <a:ext cx="0" cy="3182620"/>
          </a:xfrm>
          <a:custGeom>
            <a:avLst/>
            <a:gdLst/>
            <a:ahLst/>
            <a:cxnLst/>
            <a:rect l="l" t="t" r="r" b="b"/>
            <a:pathLst>
              <a:path w="0" h="3182620">
                <a:moveTo>
                  <a:pt x="0" y="0"/>
                </a:moveTo>
                <a:lnTo>
                  <a:pt x="0" y="3182112"/>
                </a:lnTo>
              </a:path>
            </a:pathLst>
          </a:custGeom>
          <a:ln w="50800">
            <a:solidFill>
              <a:srgbClr val="0052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pc="-20"/>
              <a:t>Version </a:t>
            </a:r>
            <a:r>
              <a:rPr dirty="0" spc="5"/>
              <a:t>1, </a:t>
            </a:r>
            <a:r>
              <a:rPr dirty="0"/>
              <a:t>August</a:t>
            </a:r>
            <a:r>
              <a:rPr dirty="0" spc="-40"/>
              <a:t> </a:t>
            </a:r>
            <a:r>
              <a:rPr dirty="0" spc="60"/>
              <a:t>2013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60"/>
              <a:t>3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5111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2020-09-09T21:54:18Z</dcterms:created>
  <dcterms:modified xsi:type="dcterms:W3CDTF">2020-09-09T21:54:18Z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2013-08-08T00:00:00Z</vt:filetime>
  </property>
  <property fmtid="{D5CDD505-2E9C-101B-9397-08002B2CF9AE}" pid="3" name="Creator">
    <vt:lpwstr>Adobe InDesign CS6 (Macintosh)</vt:lpwstr>
  </property>
  <property fmtid="{D5CDD505-2E9C-101B-9397-08002B2CF9AE}" pid="4" name="LastSaved">
    <vt:filetime>2020-09-09T00:00:00Z</vt:filetime>
  </property>
</Properties>
</file>